
<file path=[Content_Types].xml><?xml version="1.0" encoding="utf-8"?>
<Types xmlns="http://schemas.openxmlformats.org/package/2006/content-types">
  <Default ContentType="image/jpeg" Extension="jpg"/>
  <Default ContentType="application/vnd.openxmlformats-officedocument.vmlDrawing" Extension="vml"/>
  <Default ContentType="application/x-fontdata" Extension="fntdata"/>
  <Default ContentType="application/vnd.openxmlformats-officedocument.oleObject" Extension="bin"/>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oleObject" PartName="/ppt/embeddings/oleObject2.bin"/>
  <Override ContentType="application/vnd.openxmlformats-officedocument.oleObject" PartName="/ppt/embeddings/oleObject1.bin"/>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Lst>
  <p:sldSz cy="6858000" cx="12192000"/>
  <p:notesSz cx="6858000" cy="9144000"/>
  <p:embeddedFontLst>
    <p:embeddedFont>
      <p:font typeface="Candara"/>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6" roundtripDataSignature="AMtx7mg/rGdmhKDUXGvCVAQ95NA80Pvvx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06C06B7-F179-452F-A33A-E346587A8B50}">
  <a:tblStyle styleId="{006C06B7-F179-452F-A33A-E346587A8B5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Candara-bold.fntdata"/><Relationship Id="rId12" Type="http://schemas.openxmlformats.org/officeDocument/2006/relationships/font" Target="fonts/Candara-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Candara-boldItalic.fntdata"/><Relationship Id="rId14" Type="http://schemas.openxmlformats.org/officeDocument/2006/relationships/font" Target="fonts/Candara-italic.fntdata"/><Relationship Id="rId16"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4.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0.png"/></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png>
</file>

<file path=ppt/media/image21.jpg>
</file>

<file path=ppt/media/image22.jpg>
</file>

<file path=ppt/media/image23.jpg>
</file>

<file path=ppt/media/image24.png>
</file>

<file path=ppt/media/image25.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 name="Google Shape;6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 name="Google Shape;7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 name="Google Shape;8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7" name="Google Shape;49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57" name="Shape 5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58" name="Shape 5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xml"/><Relationship Id="rId11" Type="http://schemas.openxmlformats.org/officeDocument/2006/relationships/image" Target="../media/image10.jpg"/><Relationship Id="rId10" Type="http://schemas.openxmlformats.org/officeDocument/2006/relationships/image" Target="../media/image6.jpg"/><Relationship Id="rId21" Type="http://schemas.openxmlformats.org/officeDocument/2006/relationships/theme" Target="../theme/theme2.xml"/><Relationship Id="rId13" Type="http://schemas.openxmlformats.org/officeDocument/2006/relationships/image" Target="../media/image23.jpg"/><Relationship Id="rId12" Type="http://schemas.openxmlformats.org/officeDocument/2006/relationships/image" Target="../media/image4.jpg"/><Relationship Id="rId1" Type="http://schemas.openxmlformats.org/officeDocument/2006/relationships/image" Target="../media/image1.jpg"/><Relationship Id="rId2" Type="http://schemas.openxmlformats.org/officeDocument/2006/relationships/image" Target="../media/image15.jpg"/><Relationship Id="rId3" Type="http://schemas.openxmlformats.org/officeDocument/2006/relationships/image" Target="../media/image12.jpg"/><Relationship Id="rId4" Type="http://schemas.openxmlformats.org/officeDocument/2006/relationships/image" Target="../media/image9.jpg"/><Relationship Id="rId9" Type="http://schemas.openxmlformats.org/officeDocument/2006/relationships/image" Target="../media/image18.jpg"/><Relationship Id="rId15" Type="http://schemas.openxmlformats.org/officeDocument/2006/relationships/image" Target="../media/image13.jpg"/><Relationship Id="rId14" Type="http://schemas.openxmlformats.org/officeDocument/2006/relationships/image" Target="../media/image8.jpg"/><Relationship Id="rId17" Type="http://schemas.openxmlformats.org/officeDocument/2006/relationships/image" Target="../media/image5.jpg"/><Relationship Id="rId16" Type="http://schemas.openxmlformats.org/officeDocument/2006/relationships/image" Target="../media/image11.jpg"/><Relationship Id="rId5" Type="http://schemas.openxmlformats.org/officeDocument/2006/relationships/image" Target="../media/image17.jpg"/><Relationship Id="rId19" Type="http://schemas.openxmlformats.org/officeDocument/2006/relationships/slideLayout" Target="../slideLayouts/slideLayout1.xml"/><Relationship Id="rId6" Type="http://schemas.openxmlformats.org/officeDocument/2006/relationships/image" Target="../media/image19.jpg"/><Relationship Id="rId18" Type="http://schemas.openxmlformats.org/officeDocument/2006/relationships/image" Target="../media/image7.png"/><Relationship Id="rId7" Type="http://schemas.openxmlformats.org/officeDocument/2006/relationships/image" Target="../media/image3.jpg"/><Relationship Id="rId8"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100000" ty="0" sy="100000"/>
        </a:blipFill>
      </p:bgPr>
    </p:bg>
    <p:spTree>
      <p:nvGrpSpPr>
        <p:cNvPr id="9" name="Shape 9"/>
        <p:cNvGrpSpPr/>
        <p:nvPr/>
      </p:nvGrpSpPr>
      <p:grpSpPr>
        <a:xfrm>
          <a:off x="0" y="0"/>
          <a:ext cx="0" cy="0"/>
          <a:chOff x="0" y="0"/>
          <a:chExt cx="0" cy="0"/>
        </a:xfrm>
      </p:grpSpPr>
      <p:grpSp>
        <p:nvGrpSpPr>
          <p:cNvPr id="10" name="Google Shape;10;p7"/>
          <p:cNvGrpSpPr/>
          <p:nvPr/>
        </p:nvGrpSpPr>
        <p:grpSpPr>
          <a:xfrm>
            <a:off x="-2831" y="0"/>
            <a:ext cx="12259876" cy="6814913"/>
            <a:chOff x="-8426405" y="1619419"/>
            <a:chExt cx="12259876" cy="9569481"/>
          </a:xfrm>
        </p:grpSpPr>
        <p:sp>
          <p:nvSpPr>
            <p:cNvPr id="11" name="Google Shape;11;p7"/>
            <p:cNvSpPr/>
            <p:nvPr/>
          </p:nvSpPr>
          <p:spPr>
            <a:xfrm>
              <a:off x="1714823" y="6011830"/>
              <a:ext cx="52290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200" u="none" cap="none" strike="noStrike">
                  <a:solidFill>
                    <a:srgbClr val="FFFF00"/>
                  </a:solidFill>
                  <a:latin typeface="Calibri"/>
                  <a:ea typeface="Calibri"/>
                  <a:cs typeface="Calibri"/>
                  <a:sym typeface="Calibri"/>
                </a:rPr>
                <a:t>GLOF</a:t>
              </a:r>
              <a:endParaRPr sz="1200">
                <a:solidFill>
                  <a:srgbClr val="000000"/>
                </a:solidFill>
                <a:latin typeface="Calibri"/>
                <a:ea typeface="Calibri"/>
                <a:cs typeface="Calibri"/>
                <a:sym typeface="Calibri"/>
              </a:endParaRPr>
            </a:p>
          </p:txBody>
        </p:sp>
        <p:sp>
          <p:nvSpPr>
            <p:cNvPr id="12" name="Google Shape;12;p7"/>
            <p:cNvSpPr/>
            <p:nvPr/>
          </p:nvSpPr>
          <p:spPr>
            <a:xfrm>
              <a:off x="3006000" y="6011830"/>
              <a:ext cx="82747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FFFF00"/>
                  </a:solidFill>
                  <a:latin typeface="Calibri"/>
                  <a:ea typeface="Calibri"/>
                  <a:cs typeface="Calibri"/>
                  <a:sym typeface="Calibri"/>
                </a:rPr>
                <a:t>Heatwave</a:t>
              </a:r>
              <a:endParaRPr sz="1200">
                <a:solidFill>
                  <a:srgbClr val="000000"/>
                </a:solidFill>
                <a:latin typeface="Calibri"/>
                <a:ea typeface="Calibri"/>
                <a:cs typeface="Calibri"/>
                <a:sym typeface="Calibri"/>
              </a:endParaRPr>
            </a:p>
          </p:txBody>
        </p:sp>
        <p:sp>
          <p:nvSpPr>
            <p:cNvPr id="13" name="Google Shape;13;p7"/>
            <p:cNvSpPr/>
            <p:nvPr/>
          </p:nvSpPr>
          <p:spPr>
            <a:xfrm>
              <a:off x="288023" y="6012123"/>
              <a:ext cx="732893"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FFFF00"/>
                  </a:solidFill>
                  <a:latin typeface="Calibri"/>
                  <a:ea typeface="Calibri"/>
                  <a:cs typeface="Calibri"/>
                  <a:sym typeface="Calibri"/>
                </a:rPr>
                <a:t>Snow Hz</a:t>
              </a:r>
              <a:endParaRPr sz="1200">
                <a:solidFill>
                  <a:srgbClr val="000000"/>
                </a:solidFill>
                <a:latin typeface="Calibri"/>
                <a:ea typeface="Calibri"/>
                <a:cs typeface="Calibri"/>
                <a:sym typeface="Calibri"/>
              </a:endParaRPr>
            </a:p>
          </p:txBody>
        </p:sp>
        <p:sp>
          <p:nvSpPr>
            <p:cNvPr id="14" name="Google Shape;14;p7"/>
            <p:cNvSpPr/>
            <p:nvPr/>
          </p:nvSpPr>
          <p:spPr>
            <a:xfrm>
              <a:off x="2853193" y="6225617"/>
              <a:ext cx="435551" cy="404449"/>
            </a:xfrm>
            <a:prstGeom prst="star8">
              <a:avLst>
                <a:gd fmla="val 37500" name="adj"/>
              </a:avLst>
            </a:prstGeom>
            <a:solidFill>
              <a:schemeClr val="lt1"/>
            </a:solidFill>
            <a:ln cap="flat" cmpd="sng" w="28575">
              <a:solidFill>
                <a:srgbClr val="FF0000"/>
              </a:solidFill>
              <a:prstDash val="solid"/>
              <a:miter lim="800000"/>
              <a:headEnd len="sm" w="sm" type="none"/>
              <a:tailEnd len="sm" w="sm" type="none"/>
            </a:ln>
            <a:effectLst>
              <a:outerShdw blurRad="44450" algn="ctr" dir="5400000" dist="27940">
                <a:srgbClr val="000000">
                  <a:alpha val="31764"/>
                </a:srgbClr>
              </a:outerShdw>
            </a:effectLst>
          </p:spPr>
          <p:txBody>
            <a:bodyPr anchorCtr="0" anchor="ctr" bIns="0" lIns="0" spcFirstLastPara="1" rIns="0" wrap="square" tIns="36000">
              <a:noAutofit/>
            </a:bodyPr>
            <a:lstStyle/>
            <a:p>
              <a:pPr indent="0" lvl="0" marL="0" marR="0" rtl="0" algn="ctr">
                <a:spcBef>
                  <a:spcPts val="0"/>
                </a:spcBef>
                <a:spcAft>
                  <a:spcPts val="0"/>
                </a:spcAft>
                <a:buNone/>
              </a:pPr>
              <a:r>
                <a:rPr b="1" lang="en-US" sz="900">
                  <a:solidFill>
                    <a:srgbClr val="000000"/>
                  </a:solidFill>
                  <a:latin typeface="Calibri"/>
                  <a:ea typeface="Calibri"/>
                  <a:cs typeface="Calibri"/>
                  <a:sym typeface="Calibri"/>
                </a:rPr>
                <a:t>DEW 2</a:t>
              </a:r>
              <a:endParaRPr b="1" sz="900">
                <a:solidFill>
                  <a:srgbClr val="000000"/>
                </a:solidFill>
                <a:latin typeface="Calibri"/>
                <a:ea typeface="Calibri"/>
                <a:cs typeface="Calibri"/>
                <a:sym typeface="Calibri"/>
              </a:endParaRPr>
            </a:p>
          </p:txBody>
        </p:sp>
        <p:sp>
          <p:nvSpPr>
            <p:cNvPr id="15" name="Google Shape;15;p7"/>
            <p:cNvSpPr/>
            <p:nvPr/>
          </p:nvSpPr>
          <p:spPr>
            <a:xfrm>
              <a:off x="-31934" y="6172074"/>
              <a:ext cx="435551" cy="404449"/>
            </a:xfrm>
            <a:prstGeom prst="star8">
              <a:avLst>
                <a:gd fmla="val 37500" name="adj"/>
              </a:avLst>
            </a:prstGeom>
            <a:solidFill>
              <a:srgbClr val="FFFF00"/>
            </a:solidFill>
            <a:ln cap="flat" cmpd="sng" w="28575">
              <a:solidFill>
                <a:srgbClr val="FF0000"/>
              </a:solidFill>
              <a:prstDash val="solid"/>
              <a:miter lim="800000"/>
              <a:headEnd len="sm" w="sm" type="none"/>
              <a:tailEnd len="sm" w="sm" type="none"/>
            </a:ln>
            <a:effectLst>
              <a:outerShdw blurRad="44450" algn="ctr" dir="5400000" dist="27940">
                <a:srgbClr val="000000">
                  <a:alpha val="31764"/>
                </a:srgbClr>
              </a:outerShdw>
            </a:effectLst>
          </p:spPr>
          <p:txBody>
            <a:bodyPr anchorCtr="0" anchor="ctr" bIns="0" lIns="0" spcFirstLastPara="1" rIns="0" wrap="square" tIns="36000">
              <a:noAutofit/>
            </a:bodyPr>
            <a:lstStyle/>
            <a:p>
              <a:pPr indent="0" lvl="0" marL="0" marR="0" rtl="0" algn="ctr">
                <a:spcBef>
                  <a:spcPts val="0"/>
                </a:spcBef>
                <a:spcAft>
                  <a:spcPts val="0"/>
                </a:spcAft>
                <a:buNone/>
              </a:pPr>
              <a:r>
                <a:rPr b="1" lang="en-US" sz="900">
                  <a:solidFill>
                    <a:srgbClr val="000000"/>
                  </a:solidFill>
                  <a:latin typeface="Calibri"/>
                  <a:ea typeface="Calibri"/>
                  <a:cs typeface="Calibri"/>
                  <a:sym typeface="Calibri"/>
                </a:rPr>
                <a:t>DEW 1</a:t>
              </a:r>
              <a:endParaRPr b="1" sz="900">
                <a:solidFill>
                  <a:srgbClr val="000000"/>
                </a:solidFill>
                <a:latin typeface="Calibri"/>
                <a:ea typeface="Calibri"/>
                <a:cs typeface="Calibri"/>
                <a:sym typeface="Calibri"/>
              </a:endParaRPr>
            </a:p>
          </p:txBody>
        </p:sp>
        <p:pic>
          <p:nvPicPr>
            <p:cNvPr descr="Hurricane Ida 2021 Topographic Map 3D Render Color 3D Render of the clouds of Hurricane Ida (Aug 28, 2021) on a  Topographic Map of the Gulf of Mexico. &#10;All source data is in the public domain.&#10;Cloud texture: VIIRS, NOAA-20 courtesy of NASA.&#10;https://worldview.earthdata.nasa.gov&#10;Color texture: Made with Natural Earth. &#10;http://www.naturalearthdata.com/downloads/10m-raster-data/10m-cross-blend-hypso/&#10;Relief texture: SRTM data courtesy of NASA JPL (2020).  &#10;https://e4ftl01.cr.usgs.gov//DP133/SRTM/SRTMGL3.003/2000.02.11&#10;Water texture: SRTM Water Body SWDB:&#10;https://dds.cr.usgs.gov/srtm/version2_1/SWBD/ natural disaster stock pictures, royalty-free photos &amp; images" id="16" name="Google Shape;16;p7"/>
            <p:cNvPicPr preferRelativeResize="0"/>
            <p:nvPr/>
          </p:nvPicPr>
          <p:blipFill rotWithShape="1">
            <a:blip r:embed="rId2">
              <a:alphaModFix/>
            </a:blip>
            <a:srcRect b="0" l="0" r="0" t="0"/>
            <a:stretch/>
          </p:blipFill>
          <p:spPr>
            <a:xfrm>
              <a:off x="-8426405" y="4303870"/>
              <a:ext cx="3024666" cy="2208140"/>
            </a:xfrm>
            <a:prstGeom prst="rect">
              <a:avLst/>
            </a:prstGeom>
            <a:noFill/>
            <a:ln>
              <a:noFill/>
            </a:ln>
          </p:spPr>
        </p:pic>
        <p:pic>
          <p:nvPicPr>
            <p:cNvPr descr="Forest fire wildfire at night time on the mountain with big smoke Forest fire wildfire at night time on the mountain with big smoke in Chiang Mai, Thailand natural disaster stock pictures, royalty-free photos &amp; images" id="17" name="Google Shape;17;p7"/>
            <p:cNvPicPr preferRelativeResize="0"/>
            <p:nvPr/>
          </p:nvPicPr>
          <p:blipFill rotWithShape="1">
            <a:blip r:embed="rId3">
              <a:alphaModFix/>
            </a:blip>
            <a:srcRect b="0" l="0" r="0" t="0"/>
            <a:stretch/>
          </p:blipFill>
          <p:spPr>
            <a:xfrm>
              <a:off x="-5401739" y="4302911"/>
              <a:ext cx="3025978" cy="2209098"/>
            </a:xfrm>
            <a:prstGeom prst="rect">
              <a:avLst/>
            </a:prstGeom>
            <a:noFill/>
            <a:ln>
              <a:noFill/>
            </a:ln>
          </p:spPr>
        </p:pic>
        <p:pic>
          <p:nvPicPr>
            <p:cNvPr descr="Hurricane Ian flooded houses in Florida residential area. Natural disaster and its consequences Hurricane Ian flooded houses in Florida residential area. Natural disaster and its consequences. natural disaster stock pictures, royalty-free photos &amp; images" id="18" name="Google Shape;18;p7"/>
            <p:cNvPicPr preferRelativeResize="0"/>
            <p:nvPr/>
          </p:nvPicPr>
          <p:blipFill rotWithShape="1">
            <a:blip r:embed="rId4">
              <a:alphaModFix/>
            </a:blip>
            <a:srcRect b="0" l="0" r="0" t="0"/>
            <a:stretch/>
          </p:blipFill>
          <p:spPr>
            <a:xfrm>
              <a:off x="-2377074" y="4303872"/>
              <a:ext cx="3025978" cy="2209099"/>
            </a:xfrm>
            <a:prstGeom prst="rect">
              <a:avLst/>
            </a:prstGeom>
            <a:noFill/>
            <a:ln>
              <a:noFill/>
            </a:ln>
          </p:spPr>
        </p:pic>
        <p:pic>
          <p:nvPicPr>
            <p:cNvPr descr="Drought and Water crisis Canal middle agricultural dry by drought and heatwave on summer. water crisis and water stress on summer during long term drought on summer. natural disaster stock pictures, royalty-free photos &amp; images" id="19" name="Google Shape;19;p7"/>
            <p:cNvPicPr preferRelativeResize="0"/>
            <p:nvPr/>
          </p:nvPicPr>
          <p:blipFill rotWithShape="1">
            <a:blip r:embed="rId5">
              <a:alphaModFix/>
            </a:blip>
            <a:srcRect b="0" l="0" r="0" t="0"/>
            <a:stretch/>
          </p:blipFill>
          <p:spPr>
            <a:xfrm>
              <a:off x="-8426405" y="6512009"/>
              <a:ext cx="3017991" cy="2203269"/>
            </a:xfrm>
            <a:prstGeom prst="rect">
              <a:avLst/>
            </a:prstGeom>
            <a:noFill/>
            <a:ln>
              <a:noFill/>
            </a:ln>
          </p:spPr>
        </p:pic>
        <p:pic>
          <p:nvPicPr>
            <p:cNvPr descr="Hurricane Ian destroyed industrial building with damaged cars under ruins in Florida. Natural disaster and its consequences Hurricane Ian destroyed industrial building with damaged cars under ruins in Florida. Natural disaster and its consequences. natural disaster stock pictures, royalty-free photos &amp; images" id="20" name="Google Shape;20;p7"/>
            <p:cNvPicPr preferRelativeResize="0"/>
            <p:nvPr/>
          </p:nvPicPr>
          <p:blipFill rotWithShape="1">
            <a:blip r:embed="rId6">
              <a:alphaModFix/>
            </a:blip>
            <a:srcRect b="0" l="0" r="0" t="0"/>
            <a:stretch/>
          </p:blipFill>
          <p:spPr>
            <a:xfrm>
              <a:off x="-5408414" y="6512007"/>
              <a:ext cx="3024666" cy="2208142"/>
            </a:xfrm>
            <a:prstGeom prst="rect">
              <a:avLst/>
            </a:prstGeom>
            <a:noFill/>
            <a:ln>
              <a:noFill/>
            </a:ln>
          </p:spPr>
        </p:pic>
        <p:pic>
          <p:nvPicPr>
            <p:cNvPr descr="Search and rescue Search and rescue forces search through a destroyed building with the help of rescue dogs.&quot;n natural disaster stock pictures, royalty-free photos &amp; images" id="21" name="Google Shape;21;p7"/>
            <p:cNvPicPr preferRelativeResize="0"/>
            <p:nvPr/>
          </p:nvPicPr>
          <p:blipFill rotWithShape="1">
            <a:blip r:embed="rId7">
              <a:alphaModFix/>
            </a:blip>
            <a:srcRect b="0" l="0" r="0" t="0"/>
            <a:stretch/>
          </p:blipFill>
          <p:spPr>
            <a:xfrm>
              <a:off x="-2390424" y="6512007"/>
              <a:ext cx="3039326" cy="2203270"/>
            </a:xfrm>
            <a:prstGeom prst="rect">
              <a:avLst/>
            </a:prstGeom>
            <a:noFill/>
            <a:ln>
              <a:noFill/>
            </a:ln>
          </p:spPr>
        </p:pic>
        <p:pic>
          <p:nvPicPr>
            <p:cNvPr descr="Aerial View of Wildfire Damage Aerial view a wetland stillwater surrounded by wildfire damage. natural disaster stock pictures, royalty-free photos &amp; images" id="22" name="Google Shape;22;p7"/>
            <p:cNvPicPr preferRelativeResize="0"/>
            <p:nvPr/>
          </p:nvPicPr>
          <p:blipFill rotWithShape="1">
            <a:blip r:embed="rId8">
              <a:alphaModFix/>
            </a:blip>
            <a:srcRect b="0" l="0" r="0" t="0"/>
            <a:stretch/>
          </p:blipFill>
          <p:spPr>
            <a:xfrm>
              <a:off x="-8409286" y="8715277"/>
              <a:ext cx="2992883" cy="2458056"/>
            </a:xfrm>
            <a:prstGeom prst="rect">
              <a:avLst/>
            </a:prstGeom>
            <a:noFill/>
            <a:ln>
              <a:noFill/>
            </a:ln>
          </p:spPr>
        </p:pic>
        <p:pic>
          <p:nvPicPr>
            <p:cNvPr descr="The wreckage of a collapsed building after the earthquake The wreckage of a collapsed building after the earthquake natural disaster stock pictures, royalty-free photos &amp; images" id="23" name="Google Shape;23;p7"/>
            <p:cNvPicPr preferRelativeResize="0"/>
            <p:nvPr/>
          </p:nvPicPr>
          <p:blipFill rotWithShape="1">
            <a:blip r:embed="rId9">
              <a:alphaModFix/>
            </a:blip>
            <a:srcRect b="0" l="0" r="11291" t="0"/>
            <a:stretch/>
          </p:blipFill>
          <p:spPr>
            <a:xfrm>
              <a:off x="-5416400" y="8715277"/>
              <a:ext cx="3028008" cy="2473623"/>
            </a:xfrm>
            <a:prstGeom prst="rect">
              <a:avLst/>
            </a:prstGeom>
            <a:noFill/>
            <a:ln>
              <a:noFill/>
            </a:ln>
          </p:spPr>
        </p:pic>
        <p:pic>
          <p:nvPicPr>
            <p:cNvPr descr="Asphalt road collapsed and cracks in the roadside Asphalt road collapsed and cracks in the roadside natural disaster stock pictures, royalty-free photos &amp; images" id="24" name="Google Shape;24;p7"/>
            <p:cNvPicPr preferRelativeResize="0"/>
            <p:nvPr/>
          </p:nvPicPr>
          <p:blipFill rotWithShape="1">
            <a:blip r:embed="rId10">
              <a:alphaModFix/>
            </a:blip>
            <a:srcRect b="0" l="0" r="0" t="0"/>
            <a:stretch/>
          </p:blipFill>
          <p:spPr>
            <a:xfrm>
              <a:off x="-2398410" y="8715277"/>
              <a:ext cx="3047313" cy="2458056"/>
            </a:xfrm>
            <a:prstGeom prst="rect">
              <a:avLst/>
            </a:prstGeom>
            <a:noFill/>
            <a:ln>
              <a:noFill/>
            </a:ln>
          </p:spPr>
        </p:pic>
        <p:pic>
          <p:nvPicPr>
            <p:cNvPr descr="rescuer search trough ruins of building Rescuer search trough ruins of building natural disaster stock pictures, royalty-free photos &amp; images" id="25" name="Google Shape;25;p7"/>
            <p:cNvPicPr preferRelativeResize="0"/>
            <p:nvPr/>
          </p:nvPicPr>
          <p:blipFill rotWithShape="1">
            <a:blip r:embed="rId11">
              <a:alphaModFix/>
            </a:blip>
            <a:srcRect b="0" l="0" r="0" t="0"/>
            <a:stretch/>
          </p:blipFill>
          <p:spPr>
            <a:xfrm>
              <a:off x="655577" y="4302726"/>
              <a:ext cx="3105302" cy="2210427"/>
            </a:xfrm>
            <a:prstGeom prst="rect">
              <a:avLst/>
            </a:prstGeom>
            <a:noFill/>
            <a:ln>
              <a:noFill/>
            </a:ln>
          </p:spPr>
        </p:pic>
        <p:pic>
          <p:nvPicPr>
            <p:cNvPr descr="Beautiful Glacier in Alaska USA a sight that is threatening to disappear due to melting caused by Global warming.The glacier is enormous when viewed against the mountains in background and boat in foreground. Beautiful Glacier in Alaska USA a sight that is threatening to disappear due to melting caused by Global warming.The glacier is enormous when viewed against the mountains in background and boat in foreground natural disaster stock pictures, royalty-free photos &amp; images" id="26" name="Google Shape;26;p7"/>
            <p:cNvPicPr preferRelativeResize="0"/>
            <p:nvPr/>
          </p:nvPicPr>
          <p:blipFill rotWithShape="1">
            <a:blip r:embed="rId12">
              <a:alphaModFix/>
            </a:blip>
            <a:srcRect b="0" l="0" r="0" t="0"/>
            <a:stretch/>
          </p:blipFill>
          <p:spPr>
            <a:xfrm>
              <a:off x="640916" y="6496441"/>
              <a:ext cx="3119963" cy="2203270"/>
            </a:xfrm>
            <a:prstGeom prst="rect">
              <a:avLst/>
            </a:prstGeom>
            <a:noFill/>
            <a:ln>
              <a:noFill/>
            </a:ln>
          </p:spPr>
        </p:pic>
        <p:pic>
          <p:nvPicPr>
            <p:cNvPr descr="Emergency preparedness natural disaster supplies. Water, flashlight, lantern, batteries. Emergency preparedness supplies. A large pile of supplies to be used in case of a natural disaster (hurricane, flood, earthquake, etc.) including: flashlight, backpack, batteries, water bottles, first aid kit, lantern, radio, can opener, mask.  No people. natural disaster help stock pictures, royalty-free photos &amp; images" id="27" name="Google Shape;27;p7"/>
            <p:cNvPicPr preferRelativeResize="0"/>
            <p:nvPr/>
          </p:nvPicPr>
          <p:blipFill rotWithShape="1">
            <a:blip r:embed="rId13">
              <a:alphaModFix/>
            </a:blip>
            <a:srcRect b="0" l="0" r="0" t="0"/>
            <a:stretch/>
          </p:blipFill>
          <p:spPr>
            <a:xfrm>
              <a:off x="640916" y="8715277"/>
              <a:ext cx="3139267" cy="2473623"/>
            </a:xfrm>
            <a:prstGeom prst="rect">
              <a:avLst/>
            </a:prstGeom>
            <a:noFill/>
            <a:ln>
              <a:noFill/>
            </a:ln>
          </p:spPr>
        </p:pic>
        <p:pic>
          <p:nvPicPr>
            <p:cNvPr descr="Baltoro Glacier - Wikipedia" id="28" name="Google Shape;28;p7"/>
            <p:cNvPicPr preferRelativeResize="0"/>
            <p:nvPr/>
          </p:nvPicPr>
          <p:blipFill rotWithShape="1">
            <a:blip r:embed="rId14">
              <a:alphaModFix/>
            </a:blip>
            <a:srcRect b="0" l="0" r="0" t="0"/>
            <a:stretch/>
          </p:blipFill>
          <p:spPr>
            <a:xfrm>
              <a:off x="-5520894" y="1625683"/>
              <a:ext cx="3158902" cy="2673598"/>
            </a:xfrm>
            <a:prstGeom prst="rect">
              <a:avLst/>
            </a:prstGeom>
            <a:noFill/>
            <a:ln>
              <a:noFill/>
            </a:ln>
          </p:spPr>
        </p:pic>
        <p:pic>
          <p:nvPicPr>
            <p:cNvPr descr="Glacial bursting in northern KP amidst rising mercury may cause floods.  warns PDMA - Pakistan - DAWN.COM" id="29" name="Google Shape;29;p7"/>
            <p:cNvPicPr preferRelativeResize="0"/>
            <p:nvPr/>
          </p:nvPicPr>
          <p:blipFill rotWithShape="1">
            <a:blip r:embed="rId15">
              <a:alphaModFix/>
            </a:blip>
            <a:srcRect b="0" l="0" r="0" t="0"/>
            <a:stretch/>
          </p:blipFill>
          <p:spPr>
            <a:xfrm>
              <a:off x="-8412945" y="1634092"/>
              <a:ext cx="2880825" cy="2679743"/>
            </a:xfrm>
            <a:prstGeom prst="rect">
              <a:avLst/>
            </a:prstGeom>
            <a:noFill/>
            <a:ln>
              <a:noFill/>
            </a:ln>
          </p:spPr>
        </p:pic>
        <p:pic>
          <p:nvPicPr>
            <p:cNvPr descr="Melting glaciers pose serious challenge to Pakistan's economy" id="30" name="Google Shape;30;p7"/>
            <p:cNvPicPr preferRelativeResize="0"/>
            <p:nvPr/>
          </p:nvPicPr>
          <p:blipFill rotWithShape="1">
            <a:blip r:embed="rId16">
              <a:alphaModFix/>
            </a:blip>
            <a:srcRect b="0" l="0" r="0" t="0"/>
            <a:stretch/>
          </p:blipFill>
          <p:spPr>
            <a:xfrm>
              <a:off x="-2344513" y="1619419"/>
              <a:ext cx="2985429" cy="2676670"/>
            </a:xfrm>
            <a:prstGeom prst="rect">
              <a:avLst/>
            </a:prstGeom>
            <a:noFill/>
            <a:ln>
              <a:noFill/>
            </a:ln>
          </p:spPr>
        </p:pic>
        <p:pic>
          <p:nvPicPr>
            <p:cNvPr descr="Pakistan Braces for Another Major Climate Emergency Amid Intensified  Monsoon Rains and Glacial Lake Outburst Floods (GLOFs) Threats | Community  World Service Asia" id="31" name="Google Shape;31;p7"/>
            <p:cNvPicPr preferRelativeResize="0"/>
            <p:nvPr/>
          </p:nvPicPr>
          <p:blipFill rotWithShape="1">
            <a:blip r:embed="rId17">
              <a:alphaModFix/>
            </a:blip>
            <a:srcRect b="0" l="0" r="0" t="0"/>
            <a:stretch/>
          </p:blipFill>
          <p:spPr>
            <a:xfrm>
              <a:off x="648504" y="1675090"/>
              <a:ext cx="3131679" cy="2626229"/>
            </a:xfrm>
            <a:prstGeom prst="rect">
              <a:avLst/>
            </a:prstGeom>
            <a:noFill/>
            <a:ln>
              <a:noFill/>
            </a:ln>
          </p:spPr>
        </p:pic>
      </p:grpSp>
      <p:sp>
        <p:nvSpPr>
          <p:cNvPr id="32" name="Google Shape;32;p7"/>
          <p:cNvSpPr/>
          <p:nvPr/>
        </p:nvSpPr>
        <p:spPr>
          <a:xfrm>
            <a:off x="-654" y="-23484"/>
            <a:ext cx="12217495" cy="6858000"/>
          </a:xfrm>
          <a:prstGeom prst="rect">
            <a:avLst/>
          </a:prstGeom>
          <a:solidFill>
            <a:srgbClr val="000000">
              <a:alpha val="56862"/>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33" name="Google Shape;33;p7"/>
          <p:cNvSpPr txBox="1"/>
          <p:nvPr/>
        </p:nvSpPr>
        <p:spPr>
          <a:xfrm>
            <a:off x="11573809" y="27963"/>
            <a:ext cx="538999" cy="281473"/>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FFFF00"/>
              </a:buClr>
              <a:buSzPts val="1400"/>
              <a:buFont typeface="Noto Sans Symbols"/>
              <a:buNone/>
            </a:pPr>
            <a:fld id="{00000000-1234-1234-1234-123412341234}" type="slidenum">
              <a:rPr b="1" lang="en-US" sz="1400" u="none">
                <a:solidFill>
                  <a:srgbClr val="FFFF00"/>
                </a:solidFill>
                <a:latin typeface="Verdana"/>
                <a:ea typeface="Verdana"/>
                <a:cs typeface="Verdana"/>
                <a:sym typeface="Verdana"/>
              </a:rPr>
              <a:t>‹#›</a:t>
            </a:fld>
            <a:endParaRPr b="1" sz="1400" u="none">
              <a:solidFill>
                <a:srgbClr val="FFFF00"/>
              </a:solidFill>
              <a:latin typeface="Verdana"/>
              <a:ea typeface="Verdana"/>
              <a:cs typeface="Verdana"/>
              <a:sym typeface="Verdana"/>
            </a:endParaRPr>
          </a:p>
        </p:txBody>
      </p:sp>
      <p:pic>
        <p:nvPicPr>
          <p:cNvPr descr="National Disaster Management Authority (Pakistan) - Wikipedia" id="34" name="Google Shape;34;p7"/>
          <p:cNvPicPr preferRelativeResize="0"/>
          <p:nvPr/>
        </p:nvPicPr>
        <p:blipFill rotWithShape="1">
          <a:blip r:embed="rId18">
            <a:alphaModFix/>
          </a:blip>
          <a:srcRect b="0" l="0" r="0" t="0"/>
          <a:stretch/>
        </p:blipFill>
        <p:spPr>
          <a:xfrm>
            <a:off x="19289" y="35525"/>
            <a:ext cx="456584" cy="374357"/>
          </a:xfrm>
          <a:prstGeom prst="rect">
            <a:avLst/>
          </a:prstGeom>
          <a:noFill/>
          <a:ln>
            <a:noFill/>
          </a:ln>
        </p:spPr>
      </p:pic>
      <p:graphicFrame>
        <p:nvGraphicFramePr>
          <p:cNvPr id="35" name="Google Shape;35;p7"/>
          <p:cNvGraphicFramePr/>
          <p:nvPr/>
        </p:nvGraphicFramePr>
        <p:xfrm>
          <a:off x="475872" y="587062"/>
          <a:ext cx="3000000" cy="3000000"/>
        </p:xfrm>
        <a:graphic>
          <a:graphicData uri="http://schemas.openxmlformats.org/drawingml/2006/table">
            <a:tbl>
              <a:tblPr>
                <a:noFill/>
                <a:tableStyleId>{006C06B7-F179-452F-A33A-E346587A8B50}</a:tableStyleId>
              </a:tblPr>
              <a:tblGrid>
                <a:gridCol w="11740800"/>
              </a:tblGrid>
              <a:tr h="180500">
                <a:tc>
                  <a:txBody>
                    <a:bodyPr/>
                    <a:lstStyle/>
                    <a:p>
                      <a:pPr indent="0" lvl="0" marL="0" marR="0" rtl="0" algn="ctr">
                        <a:spcBef>
                          <a:spcPts val="0"/>
                        </a:spcBef>
                        <a:spcAft>
                          <a:spcPts val="0"/>
                        </a:spcAft>
                        <a:buNone/>
                      </a:pPr>
                      <a:r>
                        <a:t/>
                      </a:r>
                      <a:endParaRPr sz="1400" u="none" cap="none" strike="noStrike"/>
                    </a:p>
                  </a:txBody>
                  <a:tcPr marT="0" marB="0" marR="36000" marL="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gradFill>
                      <a:gsLst>
                        <a:gs pos="0">
                          <a:srgbClr val="0000FF"/>
                        </a:gs>
                        <a:gs pos="13000">
                          <a:srgbClr val="0000FF"/>
                        </a:gs>
                        <a:gs pos="34000">
                          <a:srgbClr val="FFFF00"/>
                        </a:gs>
                        <a:gs pos="77000">
                          <a:srgbClr val="FFFF00"/>
                        </a:gs>
                        <a:gs pos="88000">
                          <a:srgbClr val="0000FF"/>
                        </a:gs>
                        <a:gs pos="100000">
                          <a:srgbClr val="0000FF"/>
                        </a:gs>
                      </a:gsLst>
                      <a:path path="circle">
                        <a:fillToRect l="100%" t="100%"/>
                      </a:path>
                      <a:tileRect b="-100%" r="-100%"/>
                    </a:gradFill>
                  </a:tcPr>
                </a:tc>
              </a:tr>
            </a:tbl>
          </a:graphicData>
        </a:graphic>
      </p:graphicFrame>
      <p:graphicFrame>
        <p:nvGraphicFramePr>
          <p:cNvPr id="36" name="Google Shape;36;p7"/>
          <p:cNvGraphicFramePr/>
          <p:nvPr/>
        </p:nvGraphicFramePr>
        <p:xfrm>
          <a:off x="407553" y="587853"/>
          <a:ext cx="3000000" cy="3000000"/>
        </p:xfrm>
        <a:graphic>
          <a:graphicData uri="http://schemas.openxmlformats.org/drawingml/2006/table">
            <a:tbl>
              <a:tblPr>
                <a:noFill/>
                <a:tableStyleId>{006C06B7-F179-452F-A33A-E346587A8B50}</a:tableStyleId>
              </a:tblPr>
              <a:tblGrid>
                <a:gridCol w="982025"/>
                <a:gridCol w="982025"/>
                <a:gridCol w="982025"/>
                <a:gridCol w="982025"/>
                <a:gridCol w="982025"/>
                <a:gridCol w="982025"/>
                <a:gridCol w="982025"/>
                <a:gridCol w="982025"/>
                <a:gridCol w="982025"/>
                <a:gridCol w="982025"/>
                <a:gridCol w="982025"/>
                <a:gridCol w="982025"/>
              </a:tblGrid>
              <a:tr h="160775">
                <a:tc>
                  <a:txBody>
                    <a:bodyPr/>
                    <a:lstStyle/>
                    <a:p>
                      <a:pPr indent="0" lvl="0" marL="0" marR="0" rtl="0" algn="ctr">
                        <a:spcBef>
                          <a:spcPts val="0"/>
                        </a:spcBef>
                        <a:spcAft>
                          <a:spcPts val="0"/>
                        </a:spcAft>
                        <a:buNone/>
                      </a:pPr>
                      <a:r>
                        <a:rPr lang="en-US" sz="1400" u="none" cap="none" strike="noStrike">
                          <a:solidFill>
                            <a:schemeClr val="lt1"/>
                          </a:solidFill>
                        </a:rPr>
                        <a:t>    Jan </a:t>
                      </a:r>
                      <a:endParaRPr sz="1400" u="none" cap="none" strike="noStrike">
                        <a:solidFill>
                          <a:schemeClr val="lt1"/>
                        </a:solidFill>
                      </a:endParaRPr>
                    </a:p>
                  </a:txBody>
                  <a:tcPr marT="0" marB="0" marR="0" marL="0"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lt1"/>
                          </a:solidFill>
                        </a:rPr>
                        <a:t>Feb</a:t>
                      </a:r>
                      <a:endParaRPr sz="1400" u="none" cap="none" strike="noStrike">
                        <a:solidFill>
                          <a:schemeClr val="lt1"/>
                        </a:solidFill>
                      </a:endParaRPr>
                    </a:p>
                  </a:txBody>
                  <a:tcPr marT="0" marB="0" marR="0" marL="0"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dk1"/>
                          </a:solidFill>
                        </a:rPr>
                        <a:t>Mar</a:t>
                      </a:r>
                      <a:endParaRPr sz="1400" u="none" cap="none" strike="noStrike">
                        <a:solidFill>
                          <a:schemeClr val="dk1"/>
                        </a:solidFill>
                      </a:endParaRPr>
                    </a:p>
                  </a:txBody>
                  <a:tcPr marT="0" marB="0" marR="0" marL="0" anchor="ctr">
                    <a:lnL cap="flat" cmpd="sng" w="12700">
                      <a:solidFill>
                        <a:schemeClr val="lt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dk1"/>
                          </a:solidFill>
                        </a:rPr>
                        <a:t>Apr</a:t>
                      </a:r>
                      <a:endParaRPr sz="1400" u="none" cap="none" strike="noStrike">
                        <a:solidFill>
                          <a:schemeClr val="dk1"/>
                        </a:solidFil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dk1"/>
                          </a:solidFill>
                        </a:rPr>
                        <a:t>May</a:t>
                      </a:r>
                      <a:endParaRPr sz="1400" u="none" cap="none" strike="noStrike">
                        <a:solidFill>
                          <a:schemeClr val="dk1"/>
                        </a:solidFil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dk1"/>
                          </a:solidFill>
                        </a:rPr>
                        <a:t>Jun</a:t>
                      </a:r>
                      <a:endParaRPr sz="1400" u="none" cap="none" strike="noStrike">
                        <a:solidFill>
                          <a:schemeClr val="dk1"/>
                        </a:solidFil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dk1"/>
                          </a:solidFill>
                        </a:rPr>
                        <a:t>Jul</a:t>
                      </a:r>
                      <a:endParaRPr sz="1400" u="none" cap="none" strike="noStrike">
                        <a:solidFill>
                          <a:schemeClr val="dk1"/>
                        </a:solidFil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dk1"/>
                          </a:solidFill>
                        </a:rPr>
                        <a:t>Aug</a:t>
                      </a:r>
                      <a:endParaRPr sz="1400" u="none" cap="none" strike="noStrike">
                        <a:solidFill>
                          <a:schemeClr val="dk1"/>
                        </a:solidFil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dk1"/>
                          </a:solidFill>
                        </a:rPr>
                        <a:t>Sep</a:t>
                      </a:r>
                      <a:endParaRPr sz="1400" u="none" cap="none" strike="noStrike">
                        <a:solidFill>
                          <a:schemeClr val="dk1"/>
                        </a:solidFill>
                      </a:endParaRPr>
                    </a:p>
                  </a:txBody>
                  <a:tcPr marT="0" marB="0" marR="0" marL="0" anchor="ctr">
                    <a:lnL cap="flat" cmpd="sng" w="12700">
                      <a:solidFill>
                        <a:schemeClr val="dk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lt1"/>
                          </a:solidFill>
                        </a:rPr>
                        <a:t>Oct</a:t>
                      </a:r>
                      <a:endParaRPr sz="1400" u="none" cap="none" strike="noStrike">
                        <a:solidFill>
                          <a:schemeClr val="lt1"/>
                        </a:solidFill>
                      </a:endParaRPr>
                    </a:p>
                  </a:txBody>
                  <a:tcPr marT="0" marB="0" marR="0" marL="0"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lt1"/>
                          </a:solidFill>
                        </a:rPr>
                        <a:t>Nov</a:t>
                      </a:r>
                      <a:endParaRPr sz="1400" u="none" cap="none" strike="noStrike">
                        <a:solidFill>
                          <a:schemeClr val="lt1"/>
                        </a:solidFill>
                      </a:endParaRPr>
                    </a:p>
                  </a:txBody>
                  <a:tcPr marT="0" marB="0" marR="0" marL="0"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marR="0" rtl="0" algn="ctr">
                        <a:spcBef>
                          <a:spcPts val="0"/>
                        </a:spcBef>
                        <a:spcAft>
                          <a:spcPts val="0"/>
                        </a:spcAft>
                        <a:buNone/>
                      </a:pPr>
                      <a:r>
                        <a:rPr lang="en-US" sz="1400" u="none" cap="none" strike="noStrike">
                          <a:solidFill>
                            <a:schemeClr val="lt1"/>
                          </a:solidFill>
                        </a:rPr>
                        <a:t>Dec</a:t>
                      </a:r>
                      <a:endParaRPr sz="1400" u="none" cap="none" strike="noStrike">
                        <a:solidFill>
                          <a:schemeClr val="lt1"/>
                        </a:solidFill>
                      </a:endParaRPr>
                    </a:p>
                  </a:txBody>
                  <a:tcPr marT="0" marB="0" marR="0" marL="0"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grpSp>
        <p:nvGrpSpPr>
          <p:cNvPr id="37" name="Google Shape;37;p7"/>
          <p:cNvGrpSpPr/>
          <p:nvPr/>
        </p:nvGrpSpPr>
        <p:grpSpPr>
          <a:xfrm>
            <a:off x="308056" y="318223"/>
            <a:ext cx="11935775" cy="697635"/>
            <a:chOff x="304120" y="6039024"/>
            <a:chExt cx="11935775" cy="697635"/>
          </a:xfrm>
        </p:grpSpPr>
        <p:sp>
          <p:nvSpPr>
            <p:cNvPr id="38" name="Google Shape;38;p7"/>
            <p:cNvSpPr/>
            <p:nvPr/>
          </p:nvSpPr>
          <p:spPr>
            <a:xfrm>
              <a:off x="3885574" y="6039024"/>
              <a:ext cx="82747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FFFF00"/>
                  </a:solidFill>
                  <a:latin typeface="Calibri"/>
                  <a:ea typeface="Calibri"/>
                  <a:cs typeface="Calibri"/>
                  <a:sym typeface="Calibri"/>
                </a:rPr>
                <a:t>Heatwave</a:t>
              </a:r>
              <a:endParaRPr sz="1200">
                <a:solidFill>
                  <a:srgbClr val="000000"/>
                </a:solidFill>
                <a:latin typeface="Calibri"/>
                <a:ea typeface="Calibri"/>
                <a:cs typeface="Calibri"/>
                <a:sym typeface="Calibri"/>
              </a:endParaRPr>
            </a:p>
          </p:txBody>
        </p:sp>
        <p:sp>
          <p:nvSpPr>
            <p:cNvPr id="39" name="Google Shape;39;p7"/>
            <p:cNvSpPr/>
            <p:nvPr/>
          </p:nvSpPr>
          <p:spPr>
            <a:xfrm>
              <a:off x="5893832" y="6225617"/>
              <a:ext cx="435551" cy="404449"/>
            </a:xfrm>
            <a:prstGeom prst="star8">
              <a:avLst>
                <a:gd fmla="val 37500" name="adj"/>
              </a:avLst>
            </a:prstGeom>
            <a:solidFill>
              <a:schemeClr val="lt1"/>
            </a:solidFill>
            <a:ln cap="flat" cmpd="sng" w="28575">
              <a:solidFill>
                <a:srgbClr val="FF0000"/>
              </a:solidFill>
              <a:prstDash val="solid"/>
              <a:miter lim="800000"/>
              <a:headEnd len="sm" w="sm" type="none"/>
              <a:tailEnd len="sm" w="sm" type="none"/>
            </a:ln>
            <a:effectLst>
              <a:outerShdw blurRad="44450" algn="ctr" dir="5400000" dist="27940">
                <a:srgbClr val="000000">
                  <a:alpha val="31764"/>
                </a:srgbClr>
              </a:outerShdw>
            </a:effectLst>
          </p:spPr>
          <p:txBody>
            <a:bodyPr anchorCtr="0" anchor="ctr" bIns="0" lIns="0" spcFirstLastPara="1" rIns="0" wrap="square" tIns="36000">
              <a:noAutofit/>
            </a:bodyPr>
            <a:lstStyle/>
            <a:p>
              <a:pPr indent="0" lvl="0" marL="0" marR="0" rtl="0" algn="ctr">
                <a:spcBef>
                  <a:spcPts val="0"/>
                </a:spcBef>
                <a:spcAft>
                  <a:spcPts val="0"/>
                </a:spcAft>
                <a:buNone/>
              </a:pPr>
              <a:r>
                <a:rPr b="1" lang="en-US" sz="900">
                  <a:solidFill>
                    <a:srgbClr val="000000"/>
                  </a:solidFill>
                  <a:latin typeface="Calibri"/>
                  <a:ea typeface="Calibri"/>
                  <a:cs typeface="Calibri"/>
                  <a:sym typeface="Calibri"/>
                </a:rPr>
                <a:t>DEW 3</a:t>
              </a:r>
              <a:endParaRPr b="1" sz="900">
                <a:solidFill>
                  <a:srgbClr val="000000"/>
                </a:solidFill>
                <a:latin typeface="Calibri"/>
                <a:ea typeface="Calibri"/>
                <a:cs typeface="Calibri"/>
                <a:sym typeface="Calibri"/>
              </a:endParaRPr>
            </a:p>
          </p:txBody>
        </p:sp>
        <p:sp>
          <p:nvSpPr>
            <p:cNvPr id="40" name="Google Shape;40;p7"/>
            <p:cNvSpPr/>
            <p:nvPr/>
          </p:nvSpPr>
          <p:spPr>
            <a:xfrm>
              <a:off x="2853193" y="6225617"/>
              <a:ext cx="435551" cy="404449"/>
            </a:xfrm>
            <a:prstGeom prst="star8">
              <a:avLst>
                <a:gd fmla="val 37500" name="adj"/>
              </a:avLst>
            </a:prstGeom>
            <a:solidFill>
              <a:schemeClr val="lt1"/>
            </a:solidFill>
            <a:ln cap="flat" cmpd="sng" w="28575">
              <a:solidFill>
                <a:srgbClr val="FF0000"/>
              </a:solidFill>
              <a:prstDash val="solid"/>
              <a:miter lim="800000"/>
              <a:headEnd len="sm" w="sm" type="none"/>
              <a:tailEnd len="sm" w="sm" type="none"/>
            </a:ln>
            <a:effectLst>
              <a:outerShdw blurRad="44450" algn="ctr" dir="5400000" dist="27940">
                <a:srgbClr val="000000">
                  <a:alpha val="31764"/>
                </a:srgbClr>
              </a:outerShdw>
            </a:effectLst>
          </p:spPr>
          <p:txBody>
            <a:bodyPr anchorCtr="0" anchor="ctr" bIns="0" lIns="0" spcFirstLastPara="1" rIns="0" wrap="square" tIns="36000">
              <a:noAutofit/>
            </a:bodyPr>
            <a:lstStyle/>
            <a:p>
              <a:pPr indent="0" lvl="0" marL="0" marR="0" rtl="0" algn="ctr">
                <a:spcBef>
                  <a:spcPts val="0"/>
                </a:spcBef>
                <a:spcAft>
                  <a:spcPts val="0"/>
                </a:spcAft>
                <a:buNone/>
              </a:pPr>
              <a:r>
                <a:rPr b="1" lang="en-US" sz="900">
                  <a:solidFill>
                    <a:srgbClr val="000000"/>
                  </a:solidFill>
                  <a:latin typeface="Calibri"/>
                  <a:ea typeface="Calibri"/>
                  <a:cs typeface="Calibri"/>
                  <a:sym typeface="Calibri"/>
                </a:rPr>
                <a:t>DEW 2</a:t>
              </a:r>
              <a:endParaRPr b="1" sz="900">
                <a:solidFill>
                  <a:srgbClr val="000000"/>
                </a:solidFill>
                <a:latin typeface="Calibri"/>
                <a:ea typeface="Calibri"/>
                <a:cs typeface="Calibri"/>
                <a:sym typeface="Calibri"/>
              </a:endParaRPr>
            </a:p>
          </p:txBody>
        </p:sp>
        <p:sp>
          <p:nvSpPr>
            <p:cNvPr id="41" name="Google Shape;41;p7"/>
            <p:cNvSpPr/>
            <p:nvPr/>
          </p:nvSpPr>
          <p:spPr>
            <a:xfrm>
              <a:off x="304120" y="6178558"/>
              <a:ext cx="435551" cy="404449"/>
            </a:xfrm>
            <a:prstGeom prst="star8">
              <a:avLst>
                <a:gd fmla="val 37500" name="adj"/>
              </a:avLst>
            </a:prstGeom>
            <a:solidFill>
              <a:srgbClr val="FFFF00"/>
            </a:solidFill>
            <a:ln cap="flat" cmpd="sng" w="28575">
              <a:solidFill>
                <a:srgbClr val="FF0000"/>
              </a:solidFill>
              <a:prstDash val="solid"/>
              <a:miter lim="800000"/>
              <a:headEnd len="sm" w="sm" type="none"/>
              <a:tailEnd len="sm" w="sm" type="none"/>
            </a:ln>
            <a:effectLst>
              <a:outerShdw blurRad="44450" algn="ctr" dir="5400000" dist="27940">
                <a:srgbClr val="000000">
                  <a:alpha val="31764"/>
                </a:srgbClr>
              </a:outerShdw>
            </a:effectLst>
          </p:spPr>
          <p:txBody>
            <a:bodyPr anchorCtr="0" anchor="ctr" bIns="0" lIns="0" spcFirstLastPara="1" rIns="0" wrap="square" tIns="36000">
              <a:noAutofit/>
            </a:bodyPr>
            <a:lstStyle/>
            <a:p>
              <a:pPr indent="0" lvl="0" marL="0" marR="0" rtl="0" algn="ctr">
                <a:spcBef>
                  <a:spcPts val="0"/>
                </a:spcBef>
                <a:spcAft>
                  <a:spcPts val="0"/>
                </a:spcAft>
                <a:buNone/>
              </a:pPr>
              <a:r>
                <a:rPr b="1" lang="en-US" sz="900">
                  <a:solidFill>
                    <a:srgbClr val="000000"/>
                  </a:solidFill>
                  <a:latin typeface="Calibri"/>
                  <a:ea typeface="Calibri"/>
                  <a:cs typeface="Calibri"/>
                  <a:sym typeface="Calibri"/>
                </a:rPr>
                <a:t>DEW 1</a:t>
              </a:r>
              <a:endParaRPr b="1" sz="900">
                <a:solidFill>
                  <a:srgbClr val="000000"/>
                </a:solidFill>
                <a:latin typeface="Calibri"/>
                <a:ea typeface="Calibri"/>
                <a:cs typeface="Calibri"/>
                <a:sym typeface="Calibri"/>
              </a:endParaRPr>
            </a:p>
          </p:txBody>
        </p:sp>
        <p:sp>
          <p:nvSpPr>
            <p:cNvPr id="42" name="Google Shape;42;p7"/>
            <p:cNvSpPr/>
            <p:nvPr/>
          </p:nvSpPr>
          <p:spPr>
            <a:xfrm>
              <a:off x="8893336" y="6240403"/>
              <a:ext cx="435551" cy="404449"/>
            </a:xfrm>
            <a:prstGeom prst="star8">
              <a:avLst>
                <a:gd fmla="val 37500" name="adj"/>
              </a:avLst>
            </a:prstGeom>
            <a:solidFill>
              <a:srgbClr val="FFFF00"/>
            </a:solidFill>
            <a:ln cap="flat" cmpd="sng" w="28575">
              <a:solidFill>
                <a:srgbClr val="FF0000"/>
              </a:solidFill>
              <a:prstDash val="solid"/>
              <a:miter lim="800000"/>
              <a:headEnd len="sm" w="sm" type="none"/>
              <a:tailEnd len="sm" w="sm" type="none"/>
            </a:ln>
            <a:effectLst>
              <a:outerShdw blurRad="44450" algn="ctr" dir="5400000" dist="27940">
                <a:srgbClr val="000000">
                  <a:alpha val="31764"/>
                </a:srgbClr>
              </a:outerShdw>
            </a:effectLst>
          </p:spPr>
          <p:txBody>
            <a:bodyPr anchorCtr="0" anchor="ctr" bIns="0" lIns="0" spcFirstLastPara="1" rIns="0" wrap="square" tIns="36000">
              <a:noAutofit/>
            </a:bodyPr>
            <a:lstStyle/>
            <a:p>
              <a:pPr indent="0" lvl="0" marL="0" marR="0" rtl="0" algn="ctr">
                <a:spcBef>
                  <a:spcPts val="0"/>
                </a:spcBef>
                <a:spcAft>
                  <a:spcPts val="0"/>
                </a:spcAft>
                <a:buNone/>
              </a:pPr>
              <a:r>
                <a:rPr b="1" lang="en-US" sz="900">
                  <a:solidFill>
                    <a:srgbClr val="000000"/>
                  </a:solidFill>
                  <a:latin typeface="Calibri"/>
                  <a:ea typeface="Calibri"/>
                  <a:cs typeface="Calibri"/>
                  <a:sym typeface="Calibri"/>
                </a:rPr>
                <a:t>DEW 4</a:t>
              </a:r>
              <a:endParaRPr b="1" sz="900">
                <a:solidFill>
                  <a:srgbClr val="000000"/>
                </a:solidFill>
                <a:latin typeface="Calibri"/>
                <a:ea typeface="Calibri"/>
                <a:cs typeface="Calibri"/>
                <a:sym typeface="Calibri"/>
              </a:endParaRPr>
            </a:p>
          </p:txBody>
        </p:sp>
        <p:sp>
          <p:nvSpPr>
            <p:cNvPr id="43" name="Google Shape;43;p7"/>
            <p:cNvSpPr/>
            <p:nvPr/>
          </p:nvSpPr>
          <p:spPr>
            <a:xfrm>
              <a:off x="4763257" y="6039024"/>
              <a:ext cx="920445"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FFFF00"/>
                  </a:solidFill>
                  <a:latin typeface="Calibri"/>
                  <a:ea typeface="Calibri"/>
                  <a:cs typeface="Calibri"/>
                  <a:sym typeface="Calibri"/>
                </a:rPr>
                <a:t>Forest Fires</a:t>
              </a:r>
              <a:endParaRPr sz="1200">
                <a:solidFill>
                  <a:srgbClr val="000000"/>
                </a:solidFill>
                <a:latin typeface="Calibri"/>
                <a:ea typeface="Calibri"/>
                <a:cs typeface="Calibri"/>
                <a:sym typeface="Calibri"/>
              </a:endParaRPr>
            </a:p>
          </p:txBody>
        </p:sp>
        <p:sp>
          <p:nvSpPr>
            <p:cNvPr id="44" name="Google Shape;44;p7"/>
            <p:cNvSpPr/>
            <p:nvPr/>
          </p:nvSpPr>
          <p:spPr>
            <a:xfrm>
              <a:off x="6404483" y="6039024"/>
              <a:ext cx="1114435"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FFFF00"/>
                  </a:solidFill>
                  <a:latin typeface="Calibri"/>
                  <a:ea typeface="Calibri"/>
                  <a:cs typeface="Calibri"/>
                  <a:sym typeface="Calibri"/>
                </a:rPr>
                <a:t>Floods</a:t>
              </a:r>
              <a:endParaRPr sz="1200">
                <a:solidFill>
                  <a:srgbClr val="000000"/>
                </a:solidFill>
                <a:latin typeface="Calibri"/>
                <a:ea typeface="Calibri"/>
                <a:cs typeface="Calibri"/>
                <a:sym typeface="Calibri"/>
              </a:endParaRPr>
            </a:p>
          </p:txBody>
        </p:sp>
        <p:sp>
          <p:nvSpPr>
            <p:cNvPr id="45" name="Google Shape;45;p7"/>
            <p:cNvSpPr/>
            <p:nvPr/>
          </p:nvSpPr>
          <p:spPr>
            <a:xfrm>
              <a:off x="7368510" y="6039024"/>
              <a:ext cx="851515"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FFFF00"/>
                  </a:solidFill>
                  <a:latin typeface="Calibri"/>
                  <a:ea typeface="Calibri"/>
                  <a:cs typeface="Calibri"/>
                  <a:sym typeface="Calibri"/>
                </a:rPr>
                <a:t>Landslides</a:t>
              </a:r>
              <a:endParaRPr sz="1200">
                <a:solidFill>
                  <a:srgbClr val="000000"/>
                </a:solidFill>
                <a:latin typeface="Calibri"/>
                <a:ea typeface="Calibri"/>
                <a:cs typeface="Calibri"/>
                <a:sym typeface="Calibri"/>
              </a:endParaRPr>
            </a:p>
          </p:txBody>
        </p:sp>
        <p:sp>
          <p:nvSpPr>
            <p:cNvPr id="46" name="Google Shape;46;p7"/>
            <p:cNvSpPr/>
            <p:nvPr/>
          </p:nvSpPr>
          <p:spPr>
            <a:xfrm>
              <a:off x="10030475" y="6039024"/>
              <a:ext cx="83227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FFFF00"/>
                  </a:solidFill>
                  <a:latin typeface="Calibri"/>
                  <a:ea typeface="Calibri"/>
                  <a:cs typeface="Calibri"/>
                  <a:sym typeface="Calibri"/>
                </a:rPr>
                <a:t>Smog/Fog</a:t>
              </a:r>
              <a:endParaRPr sz="1200">
                <a:solidFill>
                  <a:srgbClr val="000000"/>
                </a:solidFill>
                <a:latin typeface="Calibri"/>
                <a:ea typeface="Calibri"/>
                <a:cs typeface="Calibri"/>
                <a:sym typeface="Calibri"/>
              </a:endParaRPr>
            </a:p>
          </p:txBody>
        </p:sp>
        <p:sp>
          <p:nvSpPr>
            <p:cNvPr id="47" name="Google Shape;47;p7"/>
            <p:cNvSpPr/>
            <p:nvPr/>
          </p:nvSpPr>
          <p:spPr>
            <a:xfrm>
              <a:off x="11338686" y="6039024"/>
              <a:ext cx="90120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FFFF00"/>
                  </a:solidFill>
                  <a:latin typeface="Calibri"/>
                  <a:ea typeface="Calibri"/>
                  <a:cs typeface="Calibri"/>
                  <a:sym typeface="Calibri"/>
                </a:rPr>
                <a:t>Tourism Hz</a:t>
              </a:r>
              <a:endParaRPr sz="1200">
                <a:solidFill>
                  <a:srgbClr val="000000"/>
                </a:solidFill>
                <a:latin typeface="Calibri"/>
                <a:ea typeface="Calibri"/>
                <a:cs typeface="Calibri"/>
                <a:sym typeface="Calibri"/>
              </a:endParaRPr>
            </a:p>
          </p:txBody>
        </p:sp>
        <p:sp>
          <p:nvSpPr>
            <p:cNvPr id="48" name="Google Shape;48;p7"/>
            <p:cNvSpPr/>
            <p:nvPr/>
          </p:nvSpPr>
          <p:spPr>
            <a:xfrm>
              <a:off x="689700" y="6039024"/>
              <a:ext cx="732893"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FFFF00"/>
                  </a:solidFill>
                  <a:latin typeface="Calibri"/>
                  <a:ea typeface="Calibri"/>
                  <a:cs typeface="Calibri"/>
                  <a:sym typeface="Calibri"/>
                </a:rPr>
                <a:t>Snow Hz</a:t>
              </a:r>
              <a:endParaRPr sz="1200">
                <a:solidFill>
                  <a:srgbClr val="000000"/>
                </a:solidFill>
                <a:latin typeface="Calibri"/>
                <a:ea typeface="Calibri"/>
                <a:cs typeface="Calibri"/>
                <a:sym typeface="Calibri"/>
              </a:endParaRPr>
            </a:p>
          </p:txBody>
        </p:sp>
        <p:sp>
          <p:nvSpPr>
            <p:cNvPr id="49" name="Google Shape;49;p7"/>
            <p:cNvSpPr/>
            <p:nvPr/>
          </p:nvSpPr>
          <p:spPr>
            <a:xfrm>
              <a:off x="750510" y="6459660"/>
              <a:ext cx="1233441" cy="27699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lt1"/>
                  </a:solidFill>
                  <a:latin typeface="Calibri"/>
                  <a:ea typeface="Calibri"/>
                  <a:cs typeface="Calibri"/>
                  <a:sym typeface="Calibri"/>
                </a:rPr>
                <a:t>Winter Hazards</a:t>
              </a:r>
              <a:endParaRPr sz="1200">
                <a:solidFill>
                  <a:schemeClr val="lt1"/>
                </a:solidFill>
                <a:latin typeface="Calibri"/>
                <a:ea typeface="Calibri"/>
                <a:cs typeface="Calibri"/>
                <a:sym typeface="Calibri"/>
              </a:endParaRPr>
            </a:p>
          </p:txBody>
        </p:sp>
        <p:sp>
          <p:nvSpPr>
            <p:cNvPr id="50" name="Google Shape;50;p7"/>
            <p:cNvSpPr/>
            <p:nvPr/>
          </p:nvSpPr>
          <p:spPr>
            <a:xfrm>
              <a:off x="3155059" y="6459660"/>
              <a:ext cx="2185116" cy="27699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lt1"/>
                  </a:solidFill>
                  <a:latin typeface="Calibri"/>
                  <a:ea typeface="Calibri"/>
                  <a:cs typeface="Calibri"/>
                  <a:sym typeface="Calibri"/>
                </a:rPr>
                <a:t>Summer Hazards</a:t>
              </a:r>
              <a:endParaRPr sz="1200">
                <a:solidFill>
                  <a:schemeClr val="lt1"/>
                </a:solidFill>
                <a:latin typeface="Calibri"/>
                <a:ea typeface="Calibri"/>
                <a:cs typeface="Calibri"/>
                <a:sym typeface="Calibri"/>
              </a:endParaRPr>
            </a:p>
          </p:txBody>
        </p:sp>
        <p:sp>
          <p:nvSpPr>
            <p:cNvPr id="51" name="Google Shape;51;p7"/>
            <p:cNvSpPr/>
            <p:nvPr/>
          </p:nvSpPr>
          <p:spPr>
            <a:xfrm>
              <a:off x="6048943" y="6459660"/>
              <a:ext cx="2185116" cy="27699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lt1"/>
                  </a:solidFill>
                  <a:latin typeface="Calibri"/>
                  <a:ea typeface="Calibri"/>
                  <a:cs typeface="Calibri"/>
                  <a:sym typeface="Calibri"/>
                </a:rPr>
                <a:t>Monsoon Hazards</a:t>
              </a:r>
              <a:endParaRPr sz="1200">
                <a:solidFill>
                  <a:schemeClr val="lt1"/>
                </a:solidFill>
                <a:latin typeface="Calibri"/>
                <a:ea typeface="Calibri"/>
                <a:cs typeface="Calibri"/>
                <a:sym typeface="Calibri"/>
              </a:endParaRPr>
            </a:p>
          </p:txBody>
        </p:sp>
        <p:sp>
          <p:nvSpPr>
            <p:cNvPr id="52" name="Google Shape;52;p7"/>
            <p:cNvSpPr/>
            <p:nvPr/>
          </p:nvSpPr>
          <p:spPr>
            <a:xfrm>
              <a:off x="10395396" y="6459660"/>
              <a:ext cx="1233441" cy="27699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200">
                  <a:solidFill>
                    <a:schemeClr val="lt1"/>
                  </a:solidFill>
                  <a:latin typeface="Calibri"/>
                  <a:ea typeface="Calibri"/>
                  <a:cs typeface="Calibri"/>
                  <a:sym typeface="Calibri"/>
                </a:rPr>
                <a:t>Winter Hazards</a:t>
              </a:r>
              <a:endParaRPr sz="1200">
                <a:solidFill>
                  <a:schemeClr val="lt1"/>
                </a:solidFill>
                <a:latin typeface="Calibri"/>
                <a:ea typeface="Calibri"/>
                <a:cs typeface="Calibri"/>
                <a:sym typeface="Calibri"/>
              </a:endParaRPr>
            </a:p>
          </p:txBody>
        </p:sp>
      </p:grpSp>
      <p:grpSp>
        <p:nvGrpSpPr>
          <p:cNvPr id="53" name="Google Shape;53;p7"/>
          <p:cNvGrpSpPr/>
          <p:nvPr/>
        </p:nvGrpSpPr>
        <p:grpSpPr>
          <a:xfrm>
            <a:off x="621795" y="-6090"/>
            <a:ext cx="10846527" cy="356743"/>
            <a:chOff x="-296943" y="-245257"/>
            <a:chExt cx="11479998" cy="533192"/>
          </a:xfrm>
        </p:grpSpPr>
        <p:sp>
          <p:nvSpPr>
            <p:cNvPr id="54" name="Google Shape;54;p7"/>
            <p:cNvSpPr/>
            <p:nvPr/>
          </p:nvSpPr>
          <p:spPr>
            <a:xfrm>
              <a:off x="2817699" y="-245257"/>
              <a:ext cx="4344611" cy="522668"/>
            </a:xfrm>
            <a:prstGeom prst="rect">
              <a:avLst/>
            </a:prstGeom>
            <a:solidFill>
              <a:srgbClr val="FFC000">
                <a:alpha val="60000"/>
              </a:srgbClr>
            </a:solidFill>
            <a:ln>
              <a:noFill/>
            </a:ln>
          </p:spPr>
          <p:txBody>
            <a:bodyPr anchorCtr="0" anchor="ctr" bIns="36000" lIns="36000" spcFirstLastPara="1" rIns="36000" wrap="square" tIns="36000">
              <a:spAutoFit/>
            </a:bodyPr>
            <a:lstStyle/>
            <a:p>
              <a:pPr indent="0" lvl="0" marL="0" marR="0" rtl="0" algn="ctr">
                <a:spcBef>
                  <a:spcPts val="0"/>
                </a:spcBef>
                <a:spcAft>
                  <a:spcPts val="0"/>
                </a:spcAft>
                <a:buNone/>
              </a:pPr>
              <a:r>
                <a:rPr b="1" lang="en-US" sz="1800">
                  <a:solidFill>
                    <a:srgbClr val="000000"/>
                  </a:solidFill>
                  <a:latin typeface="Candara"/>
                  <a:ea typeface="Candara"/>
                  <a:cs typeface="Candara"/>
                  <a:sym typeface="Candara"/>
                </a:rPr>
                <a:t>Pakistan Monsoon 2025 Updates</a:t>
              </a:r>
              <a:endParaRPr/>
            </a:p>
          </p:txBody>
        </p:sp>
        <p:sp>
          <p:nvSpPr>
            <p:cNvPr id="55" name="Google Shape;55;p7"/>
            <p:cNvSpPr/>
            <p:nvPr/>
          </p:nvSpPr>
          <p:spPr>
            <a:xfrm>
              <a:off x="-296943" y="-171845"/>
              <a:ext cx="3096007" cy="392686"/>
            </a:xfrm>
            <a:prstGeom prst="rect">
              <a:avLst/>
            </a:prstGeom>
            <a:solidFill>
              <a:srgbClr val="C00000">
                <a:alpha val="60000"/>
              </a:srgbClr>
            </a:solidFill>
            <a:ln>
              <a:noFill/>
            </a:ln>
          </p:spPr>
          <p:txBody>
            <a:bodyPr anchorCtr="0" anchor="ctr" bIns="36000" lIns="36000" spcFirstLastPara="1" rIns="36000" wrap="square" tIns="36000">
              <a:spAutoFit/>
            </a:bodyPr>
            <a:lstStyle/>
            <a:p>
              <a:pPr indent="0" lvl="0" marL="0" marR="0" rtl="0" algn="ctr">
                <a:spcBef>
                  <a:spcPts val="0"/>
                </a:spcBef>
                <a:spcAft>
                  <a:spcPts val="0"/>
                </a:spcAft>
                <a:buNone/>
              </a:pPr>
              <a:r>
                <a:rPr b="1" lang="en-US" sz="1800">
                  <a:solidFill>
                    <a:srgbClr val="FFFFFF"/>
                  </a:solidFill>
                  <a:latin typeface="Candara"/>
                  <a:ea typeface="Candara"/>
                  <a:cs typeface="Candara"/>
                  <a:sym typeface="Candara"/>
                </a:rPr>
                <a:t>National Response Capacity</a:t>
              </a:r>
              <a:endParaRPr/>
            </a:p>
          </p:txBody>
        </p:sp>
        <p:sp>
          <p:nvSpPr>
            <p:cNvPr id="56" name="Google Shape;56;p7"/>
            <p:cNvSpPr/>
            <p:nvPr/>
          </p:nvSpPr>
          <p:spPr>
            <a:xfrm>
              <a:off x="7162311" y="-234733"/>
              <a:ext cx="4020744" cy="522668"/>
            </a:xfrm>
            <a:prstGeom prst="rect">
              <a:avLst/>
            </a:prstGeom>
            <a:solidFill>
              <a:srgbClr val="00FF00">
                <a:alpha val="60000"/>
              </a:srgbClr>
            </a:solidFill>
            <a:ln>
              <a:noFill/>
            </a:ln>
          </p:spPr>
          <p:txBody>
            <a:bodyPr anchorCtr="0" anchor="ctr" bIns="36000" lIns="36000" spcFirstLastPara="1" rIns="36000" wrap="square" tIns="36000">
              <a:spAutoFit/>
            </a:bodyPr>
            <a:lstStyle/>
            <a:p>
              <a:pPr indent="0" lvl="0" marL="0" marR="0" rtl="0" algn="ctr">
                <a:spcBef>
                  <a:spcPts val="0"/>
                </a:spcBef>
                <a:spcAft>
                  <a:spcPts val="0"/>
                </a:spcAft>
                <a:buNone/>
              </a:pPr>
              <a:r>
                <a:rPr b="1" lang="en-US" sz="1800">
                  <a:solidFill>
                    <a:srgbClr val="000000"/>
                  </a:solidFill>
                  <a:latin typeface="Candara"/>
                  <a:ea typeface="Candara"/>
                  <a:cs typeface="Candara"/>
                  <a:sym typeface="Candara"/>
                </a:rPr>
                <a:t>25 Jun – 30 Aug  Impact Data</a:t>
              </a:r>
              <a:endParaRPr/>
            </a:p>
          </p:txBody>
        </p:sp>
      </p:grpSp>
    </p:spTree>
  </p:cSld>
  <p:clrMap accent1="accent1" accent2="accent2" accent3="accent3" accent4="accent4" accent5="accent5" accent6="accent6" bg1="lt1" bg2="dk2" tx1="dk1" tx2="lt2" folHlink="folHlink" hlink="hlink"/>
  <p:sldLayoutIdLst>
    <p:sldLayoutId id="2147483649" r:id="rId19"/>
    <p:sldLayoutId id="2147483650" r:id="rId20"/>
  </p:sldLayoutIdLst>
  <p:transition spd="slow">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jpg"/><Relationship Id="rId4" Type="http://schemas.openxmlformats.org/officeDocument/2006/relationships/image" Target="../media/image11.jpg"/><Relationship Id="rId5" Type="http://schemas.openxmlformats.org/officeDocument/2006/relationships/image" Target="../media/image5.jpg"/><Relationship Id="rId6" Type="http://schemas.openxmlformats.org/officeDocument/2006/relationships/image" Target="../media/image22.jpg"/><Relationship Id="rId7" Type="http://schemas.openxmlformats.org/officeDocument/2006/relationships/image" Target="../media/image14.jpg"/><Relationship Id="rId8"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vmlDrawing" Target="../drawings/vmlDrawing1.vml"/><Relationship Id="rId4" Type="http://schemas.openxmlformats.org/officeDocument/2006/relationships/oleObject" Target="../embeddings/oleObject1.bin"/><Relationship Id="rId5" Type="http://schemas.openxmlformats.org/officeDocument/2006/relationships/oleObject" Target="../embeddings/oleObject1.bin"/><Relationship Id="rId6" Type="http://schemas.openxmlformats.org/officeDocument/2006/relationships/image" Target="../media/image24.png"/><Relationship Id="rId7" Type="http://schemas.openxmlformats.org/officeDocument/2006/relationships/image" Target="../media/image2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vmlDrawing" Target="../drawings/vmlDrawing2.vml"/><Relationship Id="rId4" Type="http://schemas.openxmlformats.org/officeDocument/2006/relationships/oleObject" Target="../embeddings/oleObject2.bin"/><Relationship Id="rId5" Type="http://schemas.openxmlformats.org/officeDocument/2006/relationships/oleObject" Target="../embeddings/oleObject2.bin"/><Relationship Id="rId6"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grpSp>
        <p:nvGrpSpPr>
          <p:cNvPr id="63" name="Google Shape;63;p1"/>
          <p:cNvGrpSpPr/>
          <p:nvPr/>
        </p:nvGrpSpPr>
        <p:grpSpPr>
          <a:xfrm>
            <a:off x="22937" y="1214505"/>
            <a:ext cx="12169063" cy="5322407"/>
            <a:chOff x="12349" y="1414530"/>
            <a:chExt cx="12169063" cy="5322407"/>
          </a:xfrm>
        </p:grpSpPr>
        <p:pic>
          <p:nvPicPr>
            <p:cNvPr descr="Glacial bursting in northern KP amidst rising mercury may cause floods.  warns PDMA - Pakistan - DAWN.COM" id="64" name="Google Shape;64;p1"/>
            <p:cNvPicPr preferRelativeResize="0"/>
            <p:nvPr/>
          </p:nvPicPr>
          <p:blipFill rotWithShape="1">
            <a:blip r:embed="rId3">
              <a:alphaModFix/>
            </a:blip>
            <a:srcRect b="0" l="0" r="0" t="0"/>
            <a:stretch/>
          </p:blipFill>
          <p:spPr>
            <a:xfrm>
              <a:off x="21080" y="1426250"/>
              <a:ext cx="3880539" cy="2668628"/>
            </a:xfrm>
            <a:prstGeom prst="rect">
              <a:avLst/>
            </a:prstGeom>
            <a:noFill/>
            <a:ln>
              <a:noFill/>
            </a:ln>
          </p:spPr>
        </p:pic>
        <p:pic>
          <p:nvPicPr>
            <p:cNvPr descr="Melting glaciers pose serious challenge to Pakistan's economy" id="65" name="Google Shape;65;p1"/>
            <p:cNvPicPr preferRelativeResize="0"/>
            <p:nvPr/>
          </p:nvPicPr>
          <p:blipFill rotWithShape="1">
            <a:blip r:embed="rId4">
              <a:alphaModFix/>
            </a:blip>
            <a:srcRect b="0" l="0" r="0" t="0"/>
            <a:stretch/>
          </p:blipFill>
          <p:spPr>
            <a:xfrm>
              <a:off x="8157001" y="1414530"/>
              <a:ext cx="4024411" cy="2690861"/>
            </a:xfrm>
            <a:prstGeom prst="rect">
              <a:avLst/>
            </a:prstGeom>
            <a:noFill/>
            <a:ln>
              <a:noFill/>
            </a:ln>
          </p:spPr>
        </p:pic>
        <p:pic>
          <p:nvPicPr>
            <p:cNvPr descr="Pakistan Braces for Another Major Climate Emergency Amid Intensified  Monsoon Rains and Glacial Lake Outburst Floods (GLOFs) Threats | Community  World Service Asia" id="66" name="Google Shape;66;p1"/>
            <p:cNvPicPr preferRelativeResize="0"/>
            <p:nvPr/>
          </p:nvPicPr>
          <p:blipFill rotWithShape="1">
            <a:blip r:embed="rId5">
              <a:alphaModFix/>
            </a:blip>
            <a:srcRect b="0" l="0" r="0" t="0"/>
            <a:stretch/>
          </p:blipFill>
          <p:spPr>
            <a:xfrm>
              <a:off x="3891202" y="4094878"/>
              <a:ext cx="4276217" cy="2642059"/>
            </a:xfrm>
            <a:prstGeom prst="rect">
              <a:avLst/>
            </a:prstGeom>
            <a:noFill/>
            <a:ln>
              <a:noFill/>
            </a:ln>
          </p:spPr>
        </p:pic>
        <p:pic>
          <p:nvPicPr>
            <p:cNvPr descr="Threat of GLOFs from Shishper glacier gives communities sleepless nights" id="67" name="Google Shape;67;p1"/>
            <p:cNvPicPr preferRelativeResize="0"/>
            <p:nvPr/>
          </p:nvPicPr>
          <p:blipFill rotWithShape="1">
            <a:blip r:embed="rId6">
              <a:alphaModFix/>
            </a:blip>
            <a:srcRect b="0" l="0" r="0" t="0"/>
            <a:stretch/>
          </p:blipFill>
          <p:spPr>
            <a:xfrm>
              <a:off x="12349" y="4105391"/>
              <a:ext cx="3889270" cy="2594074"/>
            </a:xfrm>
            <a:prstGeom prst="rect">
              <a:avLst/>
            </a:prstGeom>
            <a:noFill/>
            <a:ln>
              <a:noFill/>
            </a:ln>
          </p:spPr>
        </p:pic>
        <p:pic>
          <p:nvPicPr>
            <p:cNvPr descr="Punjab government on rain, flood alert as Pakistan monsoon deaths hit 320 |  Arab News PK" id="68" name="Google Shape;68;p1"/>
            <p:cNvPicPr preferRelativeResize="0"/>
            <p:nvPr/>
          </p:nvPicPr>
          <p:blipFill rotWithShape="1">
            <a:blip r:embed="rId7">
              <a:alphaModFix/>
            </a:blip>
            <a:srcRect b="0" l="0" r="0" t="0"/>
            <a:stretch/>
          </p:blipFill>
          <p:spPr>
            <a:xfrm>
              <a:off x="3901619" y="1425860"/>
              <a:ext cx="4265800" cy="2717003"/>
            </a:xfrm>
            <a:prstGeom prst="rect">
              <a:avLst/>
            </a:prstGeom>
            <a:noFill/>
            <a:ln>
              <a:noFill/>
            </a:ln>
          </p:spPr>
        </p:pic>
        <p:pic>
          <p:nvPicPr>
            <p:cNvPr descr="Punjab floods submerge over 1,600 villages in Pakistan, more than 1 million  evacuated | Arab News" id="69" name="Google Shape;69;p1"/>
            <p:cNvPicPr preferRelativeResize="0"/>
            <p:nvPr/>
          </p:nvPicPr>
          <p:blipFill rotWithShape="1">
            <a:blip r:embed="rId8">
              <a:alphaModFix/>
            </a:blip>
            <a:srcRect b="0" l="17804" r="0" t="0"/>
            <a:stretch/>
          </p:blipFill>
          <p:spPr>
            <a:xfrm>
              <a:off x="8167419" y="4105391"/>
              <a:ext cx="4012232" cy="2631546"/>
            </a:xfrm>
            <a:prstGeom prst="rect">
              <a:avLst/>
            </a:prstGeom>
            <a:noFill/>
            <a:ln>
              <a:noFill/>
            </a:ln>
          </p:spPr>
        </p:pic>
      </p:grpSp>
      <p:grpSp>
        <p:nvGrpSpPr>
          <p:cNvPr id="70" name="Google Shape;70;p1"/>
          <p:cNvGrpSpPr/>
          <p:nvPr/>
        </p:nvGrpSpPr>
        <p:grpSpPr>
          <a:xfrm>
            <a:off x="3048000" y="3585557"/>
            <a:ext cx="6529244" cy="677090"/>
            <a:chOff x="2743200" y="3535972"/>
            <a:chExt cx="6529244" cy="677090"/>
          </a:xfrm>
        </p:grpSpPr>
        <p:sp>
          <p:nvSpPr>
            <p:cNvPr id="71" name="Google Shape;71;p1"/>
            <p:cNvSpPr/>
            <p:nvPr/>
          </p:nvSpPr>
          <p:spPr>
            <a:xfrm>
              <a:off x="2743200" y="3535972"/>
              <a:ext cx="6529244" cy="677090"/>
            </a:xfrm>
            <a:prstGeom prst="rect">
              <a:avLst/>
            </a:prstGeom>
            <a:solidFill>
              <a:schemeClr val="lt1">
                <a:alpha val="60000"/>
              </a:schemeClr>
            </a:solidFill>
            <a:ln>
              <a:noFill/>
            </a:ln>
          </p:spPr>
          <p:txBody>
            <a:bodyPr anchorCtr="0" anchor="t" bIns="60950" lIns="121900" spcFirstLastPara="1" rIns="121900" wrap="square" tIns="60950">
              <a:spAutoFit/>
            </a:bodyPr>
            <a:lstStyle/>
            <a:p>
              <a:pPr indent="0" lvl="0" marL="0" marR="0" rtl="0" algn="ctr">
                <a:spcBef>
                  <a:spcPts val="0"/>
                </a:spcBef>
                <a:spcAft>
                  <a:spcPts val="0"/>
                </a:spcAft>
                <a:buNone/>
              </a:pPr>
              <a:r>
                <a:t/>
              </a:r>
              <a:endParaRPr b="1" sz="3600">
                <a:solidFill>
                  <a:schemeClr val="dk1"/>
                </a:solidFill>
                <a:latin typeface="Candara"/>
                <a:ea typeface="Candara"/>
                <a:cs typeface="Candara"/>
                <a:sym typeface="Candara"/>
              </a:endParaRPr>
            </a:p>
          </p:txBody>
        </p:sp>
        <p:sp>
          <p:nvSpPr>
            <p:cNvPr id="72" name="Google Shape;72;p1"/>
            <p:cNvSpPr/>
            <p:nvPr/>
          </p:nvSpPr>
          <p:spPr>
            <a:xfrm>
              <a:off x="2919557" y="3590976"/>
              <a:ext cx="6240407" cy="553980"/>
            </a:xfrm>
            <a:prstGeom prst="rect">
              <a:avLst/>
            </a:prstGeom>
            <a:solidFill>
              <a:srgbClr val="0000CC">
                <a:alpha val="60000"/>
              </a:srgbClr>
            </a:solidFill>
            <a:ln>
              <a:noFill/>
            </a:ln>
          </p:spPr>
          <p:txBody>
            <a:bodyPr anchorCtr="0" anchor="t" bIns="60950" lIns="121900" spcFirstLastPara="1" rIns="121900" wrap="square" tIns="60950">
              <a:spAutoFit/>
            </a:bodyPr>
            <a:lstStyle/>
            <a:p>
              <a:pPr indent="0" lvl="0" marL="0" marR="0" rtl="0" algn="ctr">
                <a:spcBef>
                  <a:spcPts val="0"/>
                </a:spcBef>
                <a:spcAft>
                  <a:spcPts val="0"/>
                </a:spcAft>
                <a:buNone/>
              </a:pPr>
              <a:r>
                <a:rPr b="1" lang="en-US" sz="2800">
                  <a:solidFill>
                    <a:srgbClr val="FFFF00"/>
                  </a:solidFill>
                  <a:latin typeface="Candara"/>
                  <a:ea typeface="Candara"/>
                  <a:cs typeface="Candara"/>
                  <a:sym typeface="Candara"/>
                </a:rPr>
                <a:t>Sustainable Resilience Plan – Pakistan</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graphicFrame>
        <p:nvGraphicFramePr>
          <p:cNvPr id="77" name="Google Shape;77;p2"/>
          <p:cNvGraphicFramePr/>
          <p:nvPr/>
        </p:nvGraphicFramePr>
        <p:xfrm>
          <a:off x="-1" y="-29313"/>
          <a:ext cx="4857751" cy="6870909"/>
        </p:xfrm>
        <a:graphic>
          <a:graphicData uri="http://schemas.openxmlformats.org/presentationml/2006/ole">
            <mc:AlternateContent>
              <mc:Choice Requires="v">
                <p:oleObj r:id="rId4" imgH="6870909" imgW="4857751" progId="Acrobat.Document.DC" spid="_x0000_s1">
                  <p:embed/>
                </p:oleObj>
              </mc:Choice>
              <mc:Fallback>
                <p:oleObj r:id="rId5" imgH="6870909" imgW="4857751" progId="Acrobat.Document.DC">
                  <p:embed/>
                  <p:pic>
                    <p:nvPicPr>
                      <p:cNvPr id="77" name="Google Shape;77;p2"/>
                      <p:cNvPicPr preferRelativeResize="0"/>
                      <p:nvPr/>
                    </p:nvPicPr>
                    <p:blipFill rotWithShape="1">
                      <a:blip r:embed="rId6">
                        <a:alphaModFix/>
                      </a:blip>
                      <a:srcRect b="0" l="0" r="0" t="0"/>
                      <a:stretch/>
                    </p:blipFill>
                    <p:spPr>
                      <a:xfrm>
                        <a:off x="-1" y="-29313"/>
                        <a:ext cx="4857751" cy="6870909"/>
                      </a:xfrm>
                      <a:prstGeom prst="rect">
                        <a:avLst/>
                      </a:prstGeom>
                      <a:noFill/>
                      <a:ln>
                        <a:noFill/>
                      </a:ln>
                    </p:spPr>
                  </p:pic>
                </p:oleObj>
              </mc:Fallback>
            </mc:AlternateContent>
          </a:graphicData>
        </a:graphic>
      </p:graphicFrame>
      <p:pic>
        <p:nvPicPr>
          <p:cNvPr descr="Product" id="78" name="Google Shape;78;p2"/>
          <p:cNvPicPr preferRelativeResize="0"/>
          <p:nvPr/>
        </p:nvPicPr>
        <p:blipFill rotWithShape="1">
          <a:blip r:embed="rId7">
            <a:alphaModFix/>
          </a:blip>
          <a:srcRect b="0" l="0" r="0" t="0"/>
          <a:stretch/>
        </p:blipFill>
        <p:spPr>
          <a:xfrm>
            <a:off x="4800600" y="1153302"/>
            <a:ext cx="7391400" cy="522770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graphicFrame>
        <p:nvGraphicFramePr>
          <p:cNvPr id="83" name="Google Shape;83;p3"/>
          <p:cNvGraphicFramePr/>
          <p:nvPr/>
        </p:nvGraphicFramePr>
        <p:xfrm>
          <a:off x="2039937" y="1029730"/>
          <a:ext cx="8112125" cy="5734608"/>
        </p:xfrm>
        <a:graphic>
          <a:graphicData uri="http://schemas.openxmlformats.org/presentationml/2006/ole">
            <mc:AlternateContent>
              <mc:Choice Requires="v">
                <p:oleObj r:id="rId4" imgH="5734608" imgW="8112125" progId="Acrobat.Document.DC" spid="_x0000_s1">
                  <p:embed/>
                </p:oleObj>
              </mc:Choice>
              <mc:Fallback>
                <p:oleObj r:id="rId5" imgH="5734608" imgW="8112125" progId="Acrobat.Document.DC">
                  <p:embed/>
                  <p:pic>
                    <p:nvPicPr>
                      <p:cNvPr id="83" name="Google Shape;83;p3"/>
                      <p:cNvPicPr preferRelativeResize="0"/>
                      <p:nvPr/>
                    </p:nvPicPr>
                    <p:blipFill rotWithShape="1">
                      <a:blip r:embed="rId6">
                        <a:alphaModFix/>
                      </a:blip>
                      <a:srcRect b="0" l="0" r="0" t="0"/>
                      <a:stretch/>
                    </p:blipFill>
                    <p:spPr>
                      <a:xfrm>
                        <a:off x="2039937" y="1029730"/>
                        <a:ext cx="8112125" cy="5734608"/>
                      </a:xfrm>
                      <a:prstGeom prst="rect">
                        <a:avLst/>
                      </a:prstGeom>
                      <a:noFill/>
                      <a:ln>
                        <a:noFill/>
                      </a:ln>
                    </p:spPr>
                  </p:pic>
                </p:oleObj>
              </mc:Fallback>
            </mc:AlternateContent>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descr="Product" id="88" name="Google Shape;88;p4"/>
          <p:cNvPicPr preferRelativeResize="0"/>
          <p:nvPr/>
        </p:nvPicPr>
        <p:blipFill rotWithShape="1">
          <a:blip r:embed="rId3">
            <a:alphaModFix/>
          </a:blip>
          <a:srcRect b="8383" l="1" r="16732" t="-126"/>
          <a:stretch/>
        </p:blipFill>
        <p:spPr>
          <a:xfrm>
            <a:off x="2371165" y="988216"/>
            <a:ext cx="7449670" cy="58052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graphicFrame>
        <p:nvGraphicFramePr>
          <p:cNvPr id="93" name="Google Shape;93;p5"/>
          <p:cNvGraphicFramePr/>
          <p:nvPr/>
        </p:nvGraphicFramePr>
        <p:xfrm>
          <a:off x="2" y="965200"/>
          <a:ext cx="3000000" cy="3000000"/>
        </p:xfrm>
        <a:graphic>
          <a:graphicData uri="http://schemas.openxmlformats.org/drawingml/2006/table">
            <a:tbl>
              <a:tblPr>
                <a:noFill/>
                <a:tableStyleId>{006C06B7-F179-452F-A33A-E346587A8B50}</a:tableStyleId>
              </a:tblPr>
              <a:tblGrid>
                <a:gridCol w="636500"/>
                <a:gridCol w="744075"/>
                <a:gridCol w="1013000"/>
                <a:gridCol w="968200"/>
                <a:gridCol w="977150"/>
                <a:gridCol w="977150"/>
                <a:gridCol w="995075"/>
                <a:gridCol w="995075"/>
                <a:gridCol w="968200"/>
                <a:gridCol w="507625"/>
                <a:gridCol w="1446675"/>
                <a:gridCol w="1025425"/>
                <a:gridCol w="937850"/>
              </a:tblGrid>
              <a:tr h="160525">
                <a:tc>
                  <a:txBody>
                    <a:bodyPr/>
                    <a:lstStyle/>
                    <a:p>
                      <a:pPr indent="0" lvl="0" marL="0" marR="0" rtl="0" algn="ctr">
                        <a:spcBef>
                          <a:spcPts val="0"/>
                        </a:spcBef>
                        <a:spcAft>
                          <a:spcPts val="0"/>
                        </a:spcAft>
                        <a:buNone/>
                      </a:pPr>
                      <a:r>
                        <a:rPr b="1" lang="en-US" sz="600" u="none" cap="none" strike="noStrike">
                          <a:solidFill>
                            <a:schemeClr val="dk1"/>
                          </a:solidFill>
                          <a:latin typeface="Arial"/>
                          <a:ea typeface="Arial"/>
                          <a:cs typeface="Arial"/>
                          <a:sym typeface="Arial"/>
                        </a:rPr>
                        <a:t>Distt</a:t>
                      </a:r>
                      <a:endParaRPr/>
                    </a:p>
                  </a:txBody>
                  <a:tcPr marT="0" marB="0" marR="0" marL="0" anchor="ctr">
                    <a:lnL cap="flat" cmpd="sng" w="12700">
                      <a:solidFill>
                        <a:schemeClr val="dk1"/>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c</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Feb</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Mar</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Apr</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May</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Jun</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Jul</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Aug</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Sep</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Oct</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Nov</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c>
                  <a:txBody>
                    <a:bodyPr/>
                    <a:lstStyle/>
                    <a:p>
                      <a:pPr indent="0" lvl="0" marL="0" marR="0" rtl="0" algn="ctr">
                        <a:spcBef>
                          <a:spcPts val="0"/>
                        </a:spcBef>
                        <a:spcAft>
                          <a:spcPts val="0"/>
                        </a:spcAft>
                        <a:buNone/>
                      </a:pPr>
                      <a:r>
                        <a:rPr b="1" lang="en-US" sz="900" u="none" cap="none" strike="noStrike">
                          <a:solidFill>
                            <a:schemeClr val="lt1"/>
                          </a:solidFill>
                          <a:latin typeface="Arial"/>
                          <a:ea typeface="Arial"/>
                          <a:cs typeface="Arial"/>
                          <a:sym typeface="Arial"/>
                        </a:rPr>
                        <a:t>Dec</a:t>
                      </a:r>
                      <a:endParaRPr b="1" sz="900" u="none" cap="none" strike="noStrike">
                        <a:solidFill>
                          <a:schemeClr val="lt1"/>
                        </a:solidFill>
                        <a:latin typeface="Arial"/>
                        <a:ea typeface="Arial"/>
                        <a:cs typeface="Arial"/>
                        <a:sym typeface="Arial"/>
                      </a:endParaRPr>
                    </a:p>
                  </a:txBody>
                  <a:tcPr marT="0" marB="0" marR="0" marL="0" anchor="ctr">
                    <a:lnL cap="flat" cmpd="sng" w="12700">
                      <a:solidFill>
                        <a:srgbClr val="FFFF00"/>
                      </a:solidFill>
                      <a:prstDash val="solid"/>
                      <a:round/>
                      <a:headEnd len="sm" w="sm" type="none"/>
                      <a:tailEnd len="sm" w="sm" type="none"/>
                    </a:lnL>
                    <a:lnR cap="flat" cmpd="sng" w="12700">
                      <a:solidFill>
                        <a:srgbClr val="FFFF00"/>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rgbClr val="FFFF00"/>
                      </a:solidFill>
                      <a:prstDash val="solid"/>
                      <a:round/>
                      <a:headEnd len="sm" w="sm" type="none"/>
                      <a:tailEnd len="sm" w="sm" type="none"/>
                    </a:lnB>
                    <a:solidFill>
                      <a:srgbClr val="C00000"/>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Attock</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rgbClr val="FFFF00"/>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Rwp</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Chakwal</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Jhelum</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M. B Din</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Sargodha</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Gujrat</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Mianwali</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Bhakkar</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Layyah</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Jhang</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Hfzabad</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Gwa</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Chiniot</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Sialkot</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Narowal</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Toba TS</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Fsb</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N.Sahib</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Sh.pura</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Lahore</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Kasur</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Okara</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Sahiwal</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Kh.wal</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P.Patan</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Vehari</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DG K</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Mzfgh</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Rajan.p</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RYK</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Multan</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Lodhran</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Bwn</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Bwp</a:t>
                      </a:r>
                      <a:endParaRPr b="1" sz="10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r h="160525">
                <a:tc>
                  <a:txBody>
                    <a:bodyPr/>
                    <a:lstStyle/>
                    <a:p>
                      <a:pPr indent="0" lvl="0" marL="0" marR="0" rtl="0" algn="ctr">
                        <a:spcBef>
                          <a:spcPts val="0"/>
                        </a:spcBef>
                        <a:spcAft>
                          <a:spcPts val="0"/>
                        </a:spcAft>
                        <a:buNone/>
                      </a:pPr>
                      <a:r>
                        <a:rPr b="1" lang="en-US" sz="1000" u="none" cap="none" strike="noStrike">
                          <a:solidFill>
                            <a:schemeClr val="dk1"/>
                          </a:solidFill>
                          <a:latin typeface="Arial"/>
                          <a:ea typeface="Arial"/>
                          <a:cs typeface="Arial"/>
                          <a:sym typeface="Arial"/>
                        </a:rPr>
                        <a:t>Khushab</a:t>
                      </a:r>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FF00"/>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c>
                  <a:txBody>
                    <a:bodyPr/>
                    <a:lstStyle/>
                    <a:p>
                      <a:pPr indent="0" lvl="0" marL="0" marR="0" rtl="0" algn="ctr">
                        <a:spcBef>
                          <a:spcPts val="0"/>
                        </a:spcBef>
                        <a:spcAft>
                          <a:spcPts val="0"/>
                        </a:spcAft>
                        <a:buNone/>
                      </a:pPr>
                      <a:r>
                        <a:t/>
                      </a:r>
                      <a:endParaRPr b="1" sz="600" u="none" cap="none" strike="noStrike">
                        <a:solidFill>
                          <a:schemeClr val="dk1"/>
                        </a:solidFill>
                        <a:latin typeface="Arial"/>
                        <a:ea typeface="Arial"/>
                        <a:cs typeface="Arial"/>
                        <a:sym typeface="Arial"/>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7CAAC"/>
                    </a:solidFill>
                  </a:tcPr>
                </a:tc>
              </a:tr>
            </a:tbl>
          </a:graphicData>
        </a:graphic>
      </p:graphicFrame>
      <p:grpSp>
        <p:nvGrpSpPr>
          <p:cNvPr id="94" name="Google Shape;94;p5"/>
          <p:cNvGrpSpPr/>
          <p:nvPr/>
        </p:nvGrpSpPr>
        <p:grpSpPr>
          <a:xfrm>
            <a:off x="4359274" y="1303338"/>
            <a:ext cx="1931169" cy="128588"/>
            <a:chOff x="3842488" y="1305719"/>
            <a:chExt cx="2152652" cy="128588"/>
          </a:xfrm>
        </p:grpSpPr>
        <p:sp>
          <p:nvSpPr>
            <p:cNvPr id="95" name="Google Shape;95;p5"/>
            <p:cNvSpPr/>
            <p:nvPr/>
          </p:nvSpPr>
          <p:spPr>
            <a:xfrm>
              <a:off x="3842488" y="1305719"/>
              <a:ext cx="1788601"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96" name="Google Shape;96;p5"/>
            <p:cNvSpPr/>
            <p:nvPr/>
          </p:nvSpPr>
          <p:spPr>
            <a:xfrm>
              <a:off x="5631089" y="1305719"/>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grpSp>
        <p:nvGrpSpPr>
          <p:cNvPr id="97" name="Google Shape;97;p5"/>
          <p:cNvGrpSpPr/>
          <p:nvPr/>
        </p:nvGrpSpPr>
        <p:grpSpPr>
          <a:xfrm>
            <a:off x="4472939" y="1144440"/>
            <a:ext cx="1696085" cy="123172"/>
            <a:chOff x="252413" y="1473825"/>
            <a:chExt cx="1943099" cy="104360"/>
          </a:xfrm>
        </p:grpSpPr>
        <p:sp>
          <p:nvSpPr>
            <p:cNvPr id="98" name="Google Shape;98;p5"/>
            <p:cNvSpPr/>
            <p:nvPr/>
          </p:nvSpPr>
          <p:spPr>
            <a:xfrm>
              <a:off x="252413" y="1473825"/>
              <a:ext cx="1614486" cy="104360"/>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99" name="Google Shape;99;p5"/>
            <p:cNvSpPr/>
            <p:nvPr/>
          </p:nvSpPr>
          <p:spPr>
            <a:xfrm>
              <a:off x="1866899" y="1474622"/>
              <a:ext cx="328613" cy="1028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4.5</a:t>
              </a:r>
              <a:endParaRPr b="1" sz="1050">
                <a:solidFill>
                  <a:srgbClr val="C00000"/>
                </a:solidFill>
                <a:latin typeface="Calibri"/>
                <a:ea typeface="Calibri"/>
                <a:cs typeface="Calibri"/>
                <a:sym typeface="Calibri"/>
              </a:endParaRPr>
            </a:p>
          </p:txBody>
        </p:sp>
      </p:grpSp>
      <p:grpSp>
        <p:nvGrpSpPr>
          <p:cNvPr id="100" name="Google Shape;100;p5"/>
          <p:cNvGrpSpPr/>
          <p:nvPr/>
        </p:nvGrpSpPr>
        <p:grpSpPr>
          <a:xfrm>
            <a:off x="10444163" y="1142205"/>
            <a:ext cx="1734878" cy="128588"/>
            <a:chOff x="625303" y="1472404"/>
            <a:chExt cx="1733652" cy="128588"/>
          </a:xfrm>
        </p:grpSpPr>
        <p:sp>
          <p:nvSpPr>
            <p:cNvPr id="101" name="Google Shape;101;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102" name="Google Shape;102;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6.3</a:t>
              </a:r>
              <a:endParaRPr b="1" sz="1050">
                <a:solidFill>
                  <a:srgbClr val="C00000"/>
                </a:solidFill>
                <a:latin typeface="Calibri"/>
                <a:ea typeface="Calibri"/>
                <a:cs typeface="Calibri"/>
                <a:sym typeface="Calibri"/>
              </a:endParaRPr>
            </a:p>
          </p:txBody>
        </p:sp>
      </p:grpSp>
      <p:grpSp>
        <p:nvGrpSpPr>
          <p:cNvPr id="103" name="Google Shape;103;p5"/>
          <p:cNvGrpSpPr/>
          <p:nvPr/>
        </p:nvGrpSpPr>
        <p:grpSpPr>
          <a:xfrm>
            <a:off x="4376457" y="1622425"/>
            <a:ext cx="1855704" cy="128588"/>
            <a:chOff x="4374076" y="1624806"/>
            <a:chExt cx="1950524" cy="128588"/>
          </a:xfrm>
        </p:grpSpPr>
        <p:sp>
          <p:nvSpPr>
            <p:cNvPr id="104" name="Google Shape;104;p5"/>
            <p:cNvSpPr/>
            <p:nvPr/>
          </p:nvSpPr>
          <p:spPr>
            <a:xfrm>
              <a:off x="4374076" y="1624806"/>
              <a:ext cx="1573771"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05" name="Google Shape;105;p5"/>
            <p:cNvSpPr/>
            <p:nvPr/>
          </p:nvSpPr>
          <p:spPr>
            <a:xfrm>
              <a:off x="5947847" y="1624806"/>
              <a:ext cx="376753"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5.9</a:t>
              </a:r>
              <a:endParaRPr b="1" sz="1050">
                <a:solidFill>
                  <a:srgbClr val="C00000"/>
                </a:solidFill>
                <a:latin typeface="Calibri"/>
                <a:ea typeface="Calibri"/>
                <a:cs typeface="Calibri"/>
                <a:sym typeface="Calibri"/>
              </a:endParaRPr>
            </a:p>
          </p:txBody>
        </p:sp>
      </p:grpSp>
      <p:grpSp>
        <p:nvGrpSpPr>
          <p:cNvPr id="106" name="Google Shape;106;p5"/>
          <p:cNvGrpSpPr/>
          <p:nvPr/>
        </p:nvGrpSpPr>
        <p:grpSpPr>
          <a:xfrm>
            <a:off x="4305300" y="1781175"/>
            <a:ext cx="1985143" cy="128588"/>
            <a:chOff x="4152900" y="1783556"/>
            <a:chExt cx="2152648" cy="128588"/>
          </a:xfrm>
        </p:grpSpPr>
        <p:sp>
          <p:nvSpPr>
            <p:cNvPr id="107" name="Google Shape;107;p5"/>
            <p:cNvSpPr/>
            <p:nvPr/>
          </p:nvSpPr>
          <p:spPr>
            <a:xfrm>
              <a:off x="4152900" y="1783556"/>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08" name="Google Shape;108;p5"/>
            <p:cNvSpPr/>
            <p:nvPr/>
          </p:nvSpPr>
          <p:spPr>
            <a:xfrm>
              <a:off x="5941497" y="1783556"/>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6.0</a:t>
              </a:r>
              <a:endParaRPr b="1" sz="1050">
                <a:solidFill>
                  <a:srgbClr val="C00000"/>
                </a:solidFill>
                <a:latin typeface="Calibri"/>
                <a:ea typeface="Calibri"/>
                <a:cs typeface="Calibri"/>
                <a:sym typeface="Calibri"/>
              </a:endParaRPr>
            </a:p>
          </p:txBody>
        </p:sp>
      </p:grpSp>
      <p:sp>
        <p:nvSpPr>
          <p:cNvPr id="109" name="Google Shape;109;p5"/>
          <p:cNvSpPr/>
          <p:nvPr/>
        </p:nvSpPr>
        <p:spPr>
          <a:xfrm>
            <a:off x="4197350" y="2263775"/>
            <a:ext cx="17631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10" name="Google Shape;110;p5"/>
          <p:cNvSpPr/>
          <p:nvPr/>
        </p:nvSpPr>
        <p:spPr>
          <a:xfrm>
            <a:off x="5960547" y="2263775"/>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6.3</a:t>
            </a:r>
            <a:endParaRPr b="1" sz="1050">
              <a:solidFill>
                <a:srgbClr val="C00000"/>
              </a:solidFill>
              <a:latin typeface="Calibri"/>
              <a:ea typeface="Calibri"/>
              <a:cs typeface="Calibri"/>
              <a:sym typeface="Calibri"/>
            </a:endParaRPr>
          </a:p>
        </p:txBody>
      </p:sp>
      <p:sp>
        <p:nvSpPr>
          <p:cNvPr id="111" name="Google Shape;111;p5"/>
          <p:cNvSpPr/>
          <p:nvPr/>
        </p:nvSpPr>
        <p:spPr>
          <a:xfrm>
            <a:off x="4075736" y="2424906"/>
            <a:ext cx="1884812"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12" name="Google Shape;112;p5"/>
          <p:cNvSpPr/>
          <p:nvPr/>
        </p:nvSpPr>
        <p:spPr>
          <a:xfrm>
            <a:off x="5960547" y="2424906"/>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7.5</a:t>
            </a:r>
            <a:endParaRPr b="1" sz="1050">
              <a:solidFill>
                <a:srgbClr val="C00000"/>
              </a:solidFill>
              <a:latin typeface="Calibri"/>
              <a:ea typeface="Calibri"/>
              <a:cs typeface="Calibri"/>
              <a:sym typeface="Calibri"/>
            </a:endParaRPr>
          </a:p>
        </p:txBody>
      </p:sp>
      <p:sp>
        <p:nvSpPr>
          <p:cNvPr id="113" name="Google Shape;113;p5"/>
          <p:cNvSpPr/>
          <p:nvPr/>
        </p:nvSpPr>
        <p:spPr>
          <a:xfrm>
            <a:off x="4115546" y="2586037"/>
            <a:ext cx="1851352"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14" name="Google Shape;114;p5"/>
          <p:cNvSpPr/>
          <p:nvPr/>
        </p:nvSpPr>
        <p:spPr>
          <a:xfrm>
            <a:off x="5966897" y="2586037"/>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7.4</a:t>
            </a:r>
            <a:endParaRPr b="1" sz="1050">
              <a:solidFill>
                <a:srgbClr val="C00000"/>
              </a:solidFill>
              <a:latin typeface="Calibri"/>
              <a:ea typeface="Calibri"/>
              <a:cs typeface="Calibri"/>
              <a:sym typeface="Calibri"/>
            </a:endParaRPr>
          </a:p>
        </p:txBody>
      </p:sp>
      <p:sp>
        <p:nvSpPr>
          <p:cNvPr id="115" name="Google Shape;115;p5"/>
          <p:cNvSpPr/>
          <p:nvPr/>
        </p:nvSpPr>
        <p:spPr>
          <a:xfrm>
            <a:off x="4197350" y="2746375"/>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16" name="Google Shape;116;p5"/>
          <p:cNvSpPr/>
          <p:nvPr/>
        </p:nvSpPr>
        <p:spPr>
          <a:xfrm>
            <a:off x="5985947" y="2746375"/>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7.5</a:t>
            </a:r>
            <a:endParaRPr b="1" sz="1050">
              <a:solidFill>
                <a:srgbClr val="C00000"/>
              </a:solidFill>
              <a:latin typeface="Calibri"/>
              <a:ea typeface="Calibri"/>
              <a:cs typeface="Calibri"/>
              <a:sym typeface="Calibri"/>
            </a:endParaRPr>
          </a:p>
        </p:txBody>
      </p:sp>
      <p:sp>
        <p:nvSpPr>
          <p:cNvPr id="117" name="Google Shape;117;p5"/>
          <p:cNvSpPr/>
          <p:nvPr/>
        </p:nvSpPr>
        <p:spPr>
          <a:xfrm>
            <a:off x="4270468" y="2905125"/>
            <a:ext cx="1734530"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18" name="Google Shape;118;p5"/>
          <p:cNvSpPr/>
          <p:nvPr/>
        </p:nvSpPr>
        <p:spPr>
          <a:xfrm>
            <a:off x="6004997" y="2905125"/>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6.3</a:t>
            </a:r>
            <a:endParaRPr b="1" sz="1050">
              <a:solidFill>
                <a:srgbClr val="C00000"/>
              </a:solidFill>
              <a:latin typeface="Calibri"/>
              <a:ea typeface="Calibri"/>
              <a:cs typeface="Calibri"/>
              <a:sym typeface="Calibri"/>
            </a:endParaRPr>
          </a:p>
        </p:txBody>
      </p:sp>
      <p:sp>
        <p:nvSpPr>
          <p:cNvPr id="119" name="Google Shape;119;p5"/>
          <p:cNvSpPr/>
          <p:nvPr/>
        </p:nvSpPr>
        <p:spPr>
          <a:xfrm>
            <a:off x="4270468" y="3067050"/>
            <a:ext cx="1701196"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20" name="Google Shape;120;p5"/>
          <p:cNvSpPr/>
          <p:nvPr/>
        </p:nvSpPr>
        <p:spPr>
          <a:xfrm>
            <a:off x="5971663" y="3067050"/>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6.4</a:t>
            </a:r>
            <a:endParaRPr b="1" sz="1050">
              <a:solidFill>
                <a:srgbClr val="C00000"/>
              </a:solidFill>
              <a:latin typeface="Calibri"/>
              <a:ea typeface="Calibri"/>
              <a:cs typeface="Calibri"/>
              <a:sym typeface="Calibri"/>
            </a:endParaRPr>
          </a:p>
        </p:txBody>
      </p:sp>
      <p:sp>
        <p:nvSpPr>
          <p:cNvPr id="121" name="Google Shape;121;p5"/>
          <p:cNvSpPr/>
          <p:nvPr/>
        </p:nvSpPr>
        <p:spPr>
          <a:xfrm>
            <a:off x="4152107" y="3226592"/>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22" name="Google Shape;122;p5"/>
          <p:cNvSpPr/>
          <p:nvPr/>
        </p:nvSpPr>
        <p:spPr>
          <a:xfrm>
            <a:off x="5940704" y="3226592"/>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7.3</a:t>
            </a:r>
            <a:endParaRPr b="1" sz="1050">
              <a:solidFill>
                <a:srgbClr val="C00000"/>
              </a:solidFill>
              <a:latin typeface="Calibri"/>
              <a:ea typeface="Calibri"/>
              <a:cs typeface="Calibri"/>
              <a:sym typeface="Calibri"/>
            </a:endParaRPr>
          </a:p>
        </p:txBody>
      </p:sp>
      <p:sp>
        <p:nvSpPr>
          <p:cNvPr id="123" name="Google Shape;123;p5"/>
          <p:cNvSpPr/>
          <p:nvPr/>
        </p:nvSpPr>
        <p:spPr>
          <a:xfrm>
            <a:off x="4335784" y="3386135"/>
            <a:ext cx="1619206"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24" name="Google Shape;124;p5"/>
          <p:cNvSpPr/>
          <p:nvPr/>
        </p:nvSpPr>
        <p:spPr>
          <a:xfrm>
            <a:off x="5954989" y="3386135"/>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6.1</a:t>
            </a:r>
            <a:endParaRPr b="1" sz="1050">
              <a:solidFill>
                <a:srgbClr val="C00000"/>
              </a:solidFill>
              <a:latin typeface="Calibri"/>
              <a:ea typeface="Calibri"/>
              <a:cs typeface="Calibri"/>
              <a:sym typeface="Calibri"/>
            </a:endParaRPr>
          </a:p>
        </p:txBody>
      </p:sp>
      <p:sp>
        <p:nvSpPr>
          <p:cNvPr id="125" name="Google Shape;125;p5"/>
          <p:cNvSpPr/>
          <p:nvPr/>
        </p:nvSpPr>
        <p:spPr>
          <a:xfrm>
            <a:off x="4347114" y="3548061"/>
            <a:ext cx="1636446"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26" name="Google Shape;126;p5"/>
          <p:cNvSpPr/>
          <p:nvPr/>
        </p:nvSpPr>
        <p:spPr>
          <a:xfrm>
            <a:off x="5983559" y="3548061"/>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6.1</a:t>
            </a:r>
            <a:endParaRPr b="1" sz="1050">
              <a:solidFill>
                <a:srgbClr val="C00000"/>
              </a:solidFill>
              <a:latin typeface="Calibri"/>
              <a:ea typeface="Calibri"/>
              <a:cs typeface="Calibri"/>
              <a:sym typeface="Calibri"/>
            </a:endParaRPr>
          </a:p>
        </p:txBody>
      </p:sp>
      <p:sp>
        <p:nvSpPr>
          <p:cNvPr id="127" name="Google Shape;127;p5"/>
          <p:cNvSpPr/>
          <p:nvPr/>
        </p:nvSpPr>
        <p:spPr>
          <a:xfrm>
            <a:off x="4270468" y="3707606"/>
            <a:ext cx="170831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28" name="Google Shape;128;p5"/>
          <p:cNvSpPr/>
          <p:nvPr/>
        </p:nvSpPr>
        <p:spPr>
          <a:xfrm>
            <a:off x="5978785" y="3707606"/>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6.4</a:t>
            </a:r>
            <a:endParaRPr b="1" sz="1050">
              <a:solidFill>
                <a:srgbClr val="C00000"/>
              </a:solidFill>
              <a:latin typeface="Calibri"/>
              <a:ea typeface="Calibri"/>
              <a:cs typeface="Calibri"/>
              <a:sym typeface="Calibri"/>
            </a:endParaRPr>
          </a:p>
        </p:txBody>
      </p:sp>
      <p:sp>
        <p:nvSpPr>
          <p:cNvPr id="129" name="Google Shape;129;p5"/>
          <p:cNvSpPr/>
          <p:nvPr/>
        </p:nvSpPr>
        <p:spPr>
          <a:xfrm>
            <a:off x="4190190" y="3869530"/>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30" name="Google Shape;130;p5"/>
          <p:cNvSpPr/>
          <p:nvPr/>
        </p:nvSpPr>
        <p:spPr>
          <a:xfrm>
            <a:off x="5978787" y="3869530"/>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7.1</a:t>
            </a:r>
            <a:endParaRPr b="1" sz="1050">
              <a:solidFill>
                <a:srgbClr val="C00000"/>
              </a:solidFill>
              <a:latin typeface="Calibri"/>
              <a:ea typeface="Calibri"/>
              <a:cs typeface="Calibri"/>
              <a:sym typeface="Calibri"/>
            </a:endParaRPr>
          </a:p>
        </p:txBody>
      </p:sp>
      <p:sp>
        <p:nvSpPr>
          <p:cNvPr id="131" name="Google Shape;131;p5"/>
          <p:cNvSpPr/>
          <p:nvPr/>
        </p:nvSpPr>
        <p:spPr>
          <a:xfrm>
            <a:off x="4270468" y="4029073"/>
            <a:ext cx="1674980"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32" name="Google Shape;132;p5"/>
          <p:cNvSpPr/>
          <p:nvPr/>
        </p:nvSpPr>
        <p:spPr>
          <a:xfrm>
            <a:off x="5945447" y="4029073"/>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6.5</a:t>
            </a:r>
            <a:endParaRPr b="1" sz="1050">
              <a:solidFill>
                <a:srgbClr val="C00000"/>
              </a:solidFill>
              <a:latin typeface="Calibri"/>
              <a:ea typeface="Calibri"/>
              <a:cs typeface="Calibri"/>
              <a:sym typeface="Calibri"/>
            </a:endParaRPr>
          </a:p>
        </p:txBody>
      </p:sp>
      <p:sp>
        <p:nvSpPr>
          <p:cNvPr id="133" name="Google Shape;133;p5"/>
          <p:cNvSpPr/>
          <p:nvPr/>
        </p:nvSpPr>
        <p:spPr>
          <a:xfrm>
            <a:off x="4197350" y="4188616"/>
            <a:ext cx="1752860"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34" name="Google Shape;134;p5"/>
          <p:cNvSpPr/>
          <p:nvPr/>
        </p:nvSpPr>
        <p:spPr>
          <a:xfrm>
            <a:off x="5950209" y="4188616"/>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6.4</a:t>
            </a:r>
            <a:endParaRPr b="1" sz="1050">
              <a:solidFill>
                <a:srgbClr val="C00000"/>
              </a:solidFill>
              <a:latin typeface="Calibri"/>
              <a:ea typeface="Calibri"/>
              <a:cs typeface="Calibri"/>
              <a:sym typeface="Calibri"/>
            </a:endParaRPr>
          </a:p>
        </p:txBody>
      </p:sp>
      <p:sp>
        <p:nvSpPr>
          <p:cNvPr id="135" name="Google Shape;135;p5"/>
          <p:cNvSpPr/>
          <p:nvPr/>
        </p:nvSpPr>
        <p:spPr>
          <a:xfrm>
            <a:off x="4156849" y="4350540"/>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36" name="Google Shape;136;p5"/>
          <p:cNvSpPr/>
          <p:nvPr/>
        </p:nvSpPr>
        <p:spPr>
          <a:xfrm>
            <a:off x="5945446" y="4350540"/>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7.6</a:t>
            </a:r>
            <a:endParaRPr b="1" sz="1050">
              <a:solidFill>
                <a:srgbClr val="C00000"/>
              </a:solidFill>
              <a:latin typeface="Calibri"/>
              <a:ea typeface="Calibri"/>
              <a:cs typeface="Calibri"/>
              <a:sym typeface="Calibri"/>
            </a:endParaRPr>
          </a:p>
        </p:txBody>
      </p:sp>
      <p:sp>
        <p:nvSpPr>
          <p:cNvPr id="137" name="Google Shape;137;p5"/>
          <p:cNvSpPr/>
          <p:nvPr/>
        </p:nvSpPr>
        <p:spPr>
          <a:xfrm>
            <a:off x="4115546" y="4512464"/>
            <a:ext cx="181084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38" name="Google Shape;138;p5"/>
          <p:cNvSpPr/>
          <p:nvPr/>
        </p:nvSpPr>
        <p:spPr>
          <a:xfrm>
            <a:off x="5926392" y="4512464"/>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7.0</a:t>
            </a:r>
            <a:endParaRPr b="1" sz="1050">
              <a:solidFill>
                <a:srgbClr val="C00000"/>
              </a:solidFill>
              <a:latin typeface="Calibri"/>
              <a:ea typeface="Calibri"/>
              <a:cs typeface="Calibri"/>
              <a:sym typeface="Calibri"/>
            </a:endParaRPr>
          </a:p>
        </p:txBody>
      </p:sp>
      <p:sp>
        <p:nvSpPr>
          <p:cNvPr id="139" name="Google Shape;139;p5"/>
          <p:cNvSpPr/>
          <p:nvPr/>
        </p:nvSpPr>
        <p:spPr>
          <a:xfrm>
            <a:off x="4122689" y="4672007"/>
            <a:ext cx="181084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40" name="Google Shape;140;p5"/>
          <p:cNvSpPr/>
          <p:nvPr/>
        </p:nvSpPr>
        <p:spPr>
          <a:xfrm>
            <a:off x="5933535" y="4672007"/>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7.0</a:t>
            </a:r>
            <a:endParaRPr b="1" sz="1050">
              <a:solidFill>
                <a:srgbClr val="C00000"/>
              </a:solidFill>
              <a:latin typeface="Calibri"/>
              <a:ea typeface="Calibri"/>
              <a:cs typeface="Calibri"/>
              <a:sym typeface="Calibri"/>
            </a:endParaRPr>
          </a:p>
        </p:txBody>
      </p:sp>
      <p:sp>
        <p:nvSpPr>
          <p:cNvPr id="141" name="Google Shape;141;p5"/>
          <p:cNvSpPr/>
          <p:nvPr/>
        </p:nvSpPr>
        <p:spPr>
          <a:xfrm>
            <a:off x="4152900" y="4831550"/>
            <a:ext cx="1790163"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42" name="Google Shape;142;p5"/>
          <p:cNvSpPr/>
          <p:nvPr/>
        </p:nvSpPr>
        <p:spPr>
          <a:xfrm>
            <a:off x="5943062" y="4831550"/>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sp>
        <p:nvSpPr>
          <p:cNvPr id="143" name="Google Shape;143;p5"/>
          <p:cNvSpPr/>
          <p:nvPr/>
        </p:nvSpPr>
        <p:spPr>
          <a:xfrm>
            <a:off x="4163989" y="4993474"/>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44" name="Google Shape;144;p5"/>
          <p:cNvSpPr/>
          <p:nvPr/>
        </p:nvSpPr>
        <p:spPr>
          <a:xfrm>
            <a:off x="5952586" y="4993474"/>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7.0</a:t>
            </a:r>
            <a:endParaRPr b="1" sz="1050">
              <a:solidFill>
                <a:srgbClr val="C00000"/>
              </a:solidFill>
              <a:latin typeface="Calibri"/>
              <a:ea typeface="Calibri"/>
              <a:cs typeface="Calibri"/>
              <a:sym typeface="Calibri"/>
            </a:endParaRPr>
          </a:p>
        </p:txBody>
      </p:sp>
      <p:sp>
        <p:nvSpPr>
          <p:cNvPr id="145" name="Google Shape;145;p5"/>
          <p:cNvSpPr/>
          <p:nvPr/>
        </p:nvSpPr>
        <p:spPr>
          <a:xfrm>
            <a:off x="4197349" y="5153017"/>
            <a:ext cx="1736183"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46" name="Google Shape;146;p5"/>
          <p:cNvSpPr/>
          <p:nvPr/>
        </p:nvSpPr>
        <p:spPr>
          <a:xfrm>
            <a:off x="5933532" y="5153017"/>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sp>
        <p:nvSpPr>
          <p:cNvPr id="147" name="Google Shape;147;p5"/>
          <p:cNvSpPr/>
          <p:nvPr/>
        </p:nvSpPr>
        <p:spPr>
          <a:xfrm>
            <a:off x="4093057" y="5312560"/>
            <a:ext cx="185714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48" name="Google Shape;148;p5"/>
          <p:cNvSpPr/>
          <p:nvPr/>
        </p:nvSpPr>
        <p:spPr>
          <a:xfrm>
            <a:off x="5950204" y="5312560"/>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7.2</a:t>
            </a:r>
            <a:endParaRPr b="1" sz="1050">
              <a:solidFill>
                <a:srgbClr val="C00000"/>
              </a:solidFill>
              <a:latin typeface="Calibri"/>
              <a:ea typeface="Calibri"/>
              <a:cs typeface="Calibri"/>
              <a:sym typeface="Calibri"/>
            </a:endParaRPr>
          </a:p>
        </p:txBody>
      </p:sp>
      <p:sp>
        <p:nvSpPr>
          <p:cNvPr id="149" name="Google Shape;149;p5"/>
          <p:cNvSpPr/>
          <p:nvPr/>
        </p:nvSpPr>
        <p:spPr>
          <a:xfrm>
            <a:off x="4122689" y="5474484"/>
            <a:ext cx="1808460"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50" name="Google Shape;150;p5"/>
          <p:cNvSpPr/>
          <p:nvPr/>
        </p:nvSpPr>
        <p:spPr>
          <a:xfrm>
            <a:off x="5931148" y="5474484"/>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7.1</a:t>
            </a:r>
            <a:endParaRPr b="1" sz="1050">
              <a:solidFill>
                <a:srgbClr val="C00000"/>
              </a:solidFill>
              <a:latin typeface="Calibri"/>
              <a:ea typeface="Calibri"/>
              <a:cs typeface="Calibri"/>
              <a:sym typeface="Calibri"/>
            </a:endParaRPr>
          </a:p>
        </p:txBody>
      </p:sp>
      <p:sp>
        <p:nvSpPr>
          <p:cNvPr id="151" name="Google Shape;151;p5"/>
          <p:cNvSpPr/>
          <p:nvPr/>
        </p:nvSpPr>
        <p:spPr>
          <a:xfrm>
            <a:off x="4075736" y="5634027"/>
            <a:ext cx="186493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52" name="Google Shape;152;p5"/>
          <p:cNvSpPr/>
          <p:nvPr/>
        </p:nvSpPr>
        <p:spPr>
          <a:xfrm>
            <a:off x="5940672" y="5634027"/>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7.4</a:t>
            </a:r>
            <a:endParaRPr b="1" sz="1050">
              <a:solidFill>
                <a:srgbClr val="C00000"/>
              </a:solidFill>
              <a:latin typeface="Calibri"/>
              <a:ea typeface="Calibri"/>
              <a:cs typeface="Calibri"/>
              <a:sym typeface="Calibri"/>
            </a:endParaRPr>
          </a:p>
        </p:txBody>
      </p:sp>
      <p:sp>
        <p:nvSpPr>
          <p:cNvPr id="153" name="Google Shape;153;p5"/>
          <p:cNvSpPr/>
          <p:nvPr/>
        </p:nvSpPr>
        <p:spPr>
          <a:xfrm>
            <a:off x="4093057" y="5795951"/>
            <a:ext cx="1849995"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54" name="Google Shape;154;p5"/>
          <p:cNvSpPr/>
          <p:nvPr/>
        </p:nvSpPr>
        <p:spPr>
          <a:xfrm>
            <a:off x="5943051" y="5795951"/>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7.6</a:t>
            </a:r>
            <a:endParaRPr b="1" sz="1050">
              <a:solidFill>
                <a:srgbClr val="C00000"/>
              </a:solidFill>
              <a:latin typeface="Calibri"/>
              <a:ea typeface="Calibri"/>
              <a:cs typeface="Calibri"/>
              <a:sym typeface="Calibri"/>
            </a:endParaRPr>
          </a:p>
        </p:txBody>
      </p:sp>
      <p:sp>
        <p:nvSpPr>
          <p:cNvPr id="155" name="Google Shape;155;p5"/>
          <p:cNvSpPr/>
          <p:nvPr/>
        </p:nvSpPr>
        <p:spPr>
          <a:xfrm>
            <a:off x="4154452" y="5955498"/>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56" name="Google Shape;156;p5"/>
          <p:cNvSpPr/>
          <p:nvPr/>
        </p:nvSpPr>
        <p:spPr>
          <a:xfrm>
            <a:off x="5943049" y="5955498"/>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7.6</a:t>
            </a:r>
            <a:endParaRPr b="1" sz="1050">
              <a:solidFill>
                <a:srgbClr val="C00000"/>
              </a:solidFill>
              <a:latin typeface="Calibri"/>
              <a:ea typeface="Calibri"/>
              <a:cs typeface="Calibri"/>
              <a:sym typeface="Calibri"/>
            </a:endParaRPr>
          </a:p>
        </p:txBody>
      </p:sp>
      <p:sp>
        <p:nvSpPr>
          <p:cNvPr id="157" name="Google Shape;157;p5"/>
          <p:cNvSpPr/>
          <p:nvPr/>
        </p:nvSpPr>
        <p:spPr>
          <a:xfrm>
            <a:off x="4093057" y="6115041"/>
            <a:ext cx="1852380"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58" name="Google Shape;158;p5"/>
          <p:cNvSpPr/>
          <p:nvPr/>
        </p:nvSpPr>
        <p:spPr>
          <a:xfrm>
            <a:off x="5945436" y="6115041"/>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7.3</a:t>
            </a:r>
            <a:endParaRPr b="1" sz="1050">
              <a:solidFill>
                <a:srgbClr val="C00000"/>
              </a:solidFill>
              <a:latin typeface="Calibri"/>
              <a:ea typeface="Calibri"/>
              <a:cs typeface="Calibri"/>
              <a:sym typeface="Calibri"/>
            </a:endParaRPr>
          </a:p>
        </p:txBody>
      </p:sp>
      <p:sp>
        <p:nvSpPr>
          <p:cNvPr id="159" name="Google Shape;159;p5"/>
          <p:cNvSpPr/>
          <p:nvPr/>
        </p:nvSpPr>
        <p:spPr>
          <a:xfrm>
            <a:off x="4156839" y="6277760"/>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160" name="Google Shape;160;p5"/>
          <p:cNvSpPr/>
          <p:nvPr/>
        </p:nvSpPr>
        <p:spPr>
          <a:xfrm>
            <a:off x="5945436" y="6277760"/>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7.0</a:t>
            </a:r>
            <a:endParaRPr b="1" sz="1050">
              <a:solidFill>
                <a:srgbClr val="C00000"/>
              </a:solidFill>
              <a:latin typeface="Calibri"/>
              <a:ea typeface="Calibri"/>
              <a:cs typeface="Calibri"/>
              <a:sym typeface="Calibri"/>
            </a:endParaRPr>
          </a:p>
        </p:txBody>
      </p:sp>
      <p:grpSp>
        <p:nvGrpSpPr>
          <p:cNvPr id="161" name="Google Shape;161;p5"/>
          <p:cNvGrpSpPr/>
          <p:nvPr/>
        </p:nvGrpSpPr>
        <p:grpSpPr>
          <a:xfrm>
            <a:off x="6922993" y="1143253"/>
            <a:ext cx="1409248" cy="132682"/>
            <a:chOff x="252413" y="1468937"/>
            <a:chExt cx="1943099" cy="128593"/>
          </a:xfrm>
        </p:grpSpPr>
        <p:sp>
          <p:nvSpPr>
            <p:cNvPr id="162" name="Google Shape;162;p5"/>
            <p:cNvSpPr/>
            <p:nvPr/>
          </p:nvSpPr>
          <p:spPr>
            <a:xfrm>
              <a:off x="252413" y="1468937"/>
              <a:ext cx="161448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63" name="Google Shape;163;p5"/>
            <p:cNvSpPr/>
            <p:nvPr/>
          </p:nvSpPr>
          <p:spPr>
            <a:xfrm>
              <a:off x="1866901" y="1468942"/>
              <a:ext cx="32861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5.3</a:t>
              </a:r>
              <a:endParaRPr b="1" sz="1050">
                <a:solidFill>
                  <a:srgbClr val="C00000"/>
                </a:solidFill>
                <a:latin typeface="Calibri"/>
                <a:ea typeface="Calibri"/>
                <a:cs typeface="Calibri"/>
                <a:sym typeface="Calibri"/>
              </a:endParaRPr>
            </a:p>
          </p:txBody>
        </p:sp>
      </p:grpSp>
      <p:grpSp>
        <p:nvGrpSpPr>
          <p:cNvPr id="164" name="Google Shape;164;p5"/>
          <p:cNvGrpSpPr/>
          <p:nvPr/>
        </p:nvGrpSpPr>
        <p:grpSpPr>
          <a:xfrm>
            <a:off x="6550002" y="1304130"/>
            <a:ext cx="1788599" cy="128588"/>
            <a:chOff x="252413" y="1459706"/>
            <a:chExt cx="1943099" cy="128588"/>
          </a:xfrm>
        </p:grpSpPr>
        <p:sp>
          <p:nvSpPr>
            <p:cNvPr id="165" name="Google Shape;165;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Flood/Inund/LS</a:t>
              </a:r>
              <a:endParaRPr b="1" sz="1100">
                <a:solidFill>
                  <a:srgbClr val="C00000"/>
                </a:solidFill>
                <a:latin typeface="Calibri"/>
                <a:ea typeface="Calibri"/>
                <a:cs typeface="Calibri"/>
                <a:sym typeface="Calibri"/>
              </a:endParaRPr>
            </a:p>
          </p:txBody>
        </p:sp>
        <p:sp>
          <p:nvSpPr>
            <p:cNvPr id="166" name="Google Shape;166;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6.3</a:t>
              </a:r>
              <a:endParaRPr b="1" sz="1050">
                <a:solidFill>
                  <a:srgbClr val="C00000"/>
                </a:solidFill>
                <a:latin typeface="Calibri"/>
                <a:ea typeface="Calibri"/>
                <a:cs typeface="Calibri"/>
                <a:sym typeface="Calibri"/>
              </a:endParaRPr>
            </a:p>
          </p:txBody>
        </p:sp>
      </p:grpSp>
      <p:grpSp>
        <p:nvGrpSpPr>
          <p:cNvPr id="167" name="Google Shape;167;p5"/>
          <p:cNvGrpSpPr/>
          <p:nvPr/>
        </p:nvGrpSpPr>
        <p:grpSpPr>
          <a:xfrm>
            <a:off x="7207250" y="1459704"/>
            <a:ext cx="1129646" cy="134146"/>
            <a:chOff x="252413" y="1459706"/>
            <a:chExt cx="1943101" cy="115490"/>
          </a:xfrm>
        </p:grpSpPr>
        <p:sp>
          <p:nvSpPr>
            <p:cNvPr id="168" name="Google Shape;168;p5"/>
            <p:cNvSpPr/>
            <p:nvPr/>
          </p:nvSpPr>
          <p:spPr>
            <a:xfrm>
              <a:off x="252413" y="1459706"/>
              <a:ext cx="1614487" cy="114802"/>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Inund</a:t>
              </a:r>
              <a:endParaRPr b="1" sz="1100">
                <a:solidFill>
                  <a:srgbClr val="C00000"/>
                </a:solidFill>
                <a:latin typeface="Calibri"/>
                <a:ea typeface="Calibri"/>
                <a:cs typeface="Calibri"/>
                <a:sym typeface="Calibri"/>
              </a:endParaRPr>
            </a:p>
          </p:txBody>
        </p:sp>
        <p:sp>
          <p:nvSpPr>
            <p:cNvPr id="169" name="Google Shape;169;p5"/>
            <p:cNvSpPr/>
            <p:nvPr/>
          </p:nvSpPr>
          <p:spPr>
            <a:xfrm>
              <a:off x="1675212" y="1459706"/>
              <a:ext cx="520302" cy="115490"/>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4.5</a:t>
              </a:r>
              <a:endParaRPr b="1" sz="1050">
                <a:solidFill>
                  <a:srgbClr val="C00000"/>
                </a:solidFill>
                <a:latin typeface="Calibri"/>
                <a:ea typeface="Calibri"/>
                <a:cs typeface="Calibri"/>
                <a:sym typeface="Calibri"/>
              </a:endParaRPr>
            </a:p>
          </p:txBody>
        </p:sp>
      </p:grpSp>
      <p:grpSp>
        <p:nvGrpSpPr>
          <p:cNvPr id="170" name="Google Shape;170;p5"/>
          <p:cNvGrpSpPr/>
          <p:nvPr/>
        </p:nvGrpSpPr>
        <p:grpSpPr>
          <a:xfrm>
            <a:off x="7305675" y="1621631"/>
            <a:ext cx="1100137" cy="128588"/>
            <a:chOff x="252413" y="1459706"/>
            <a:chExt cx="2085781" cy="128588"/>
          </a:xfrm>
        </p:grpSpPr>
        <p:sp>
          <p:nvSpPr>
            <p:cNvPr id="171" name="Google Shape;171;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72" name="Google Shape;172;p5"/>
            <p:cNvSpPr/>
            <p:nvPr/>
          </p:nvSpPr>
          <p:spPr>
            <a:xfrm>
              <a:off x="1866898" y="1459706"/>
              <a:ext cx="471296"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5.7</a:t>
              </a:r>
              <a:endParaRPr b="1" sz="1050">
                <a:solidFill>
                  <a:srgbClr val="C00000"/>
                </a:solidFill>
                <a:latin typeface="Calibri"/>
                <a:ea typeface="Calibri"/>
                <a:cs typeface="Calibri"/>
                <a:sym typeface="Calibri"/>
              </a:endParaRPr>
            </a:p>
          </p:txBody>
        </p:sp>
      </p:grpSp>
      <p:grpSp>
        <p:nvGrpSpPr>
          <p:cNvPr id="173" name="Google Shape;173;p5"/>
          <p:cNvGrpSpPr/>
          <p:nvPr/>
        </p:nvGrpSpPr>
        <p:grpSpPr>
          <a:xfrm>
            <a:off x="7258050" y="1941271"/>
            <a:ext cx="1147762" cy="128588"/>
            <a:chOff x="252413" y="1459706"/>
            <a:chExt cx="1943099" cy="128588"/>
          </a:xfrm>
        </p:grpSpPr>
        <p:sp>
          <p:nvSpPr>
            <p:cNvPr id="174" name="Google Shape;174;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75" name="Google Shape;175;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6.0</a:t>
              </a:r>
              <a:endParaRPr b="1" sz="1050">
                <a:solidFill>
                  <a:srgbClr val="C00000"/>
                </a:solidFill>
                <a:latin typeface="Calibri"/>
                <a:ea typeface="Calibri"/>
                <a:cs typeface="Calibri"/>
                <a:sym typeface="Calibri"/>
              </a:endParaRPr>
            </a:p>
          </p:txBody>
        </p:sp>
      </p:grpSp>
      <p:grpSp>
        <p:nvGrpSpPr>
          <p:cNvPr id="176" name="Google Shape;176;p5"/>
          <p:cNvGrpSpPr/>
          <p:nvPr/>
        </p:nvGrpSpPr>
        <p:grpSpPr>
          <a:xfrm>
            <a:off x="7207249" y="2101609"/>
            <a:ext cx="1115259" cy="128588"/>
            <a:chOff x="252413" y="1459706"/>
            <a:chExt cx="1943099" cy="128588"/>
          </a:xfrm>
        </p:grpSpPr>
        <p:sp>
          <p:nvSpPr>
            <p:cNvPr id="177" name="Google Shape;177;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78" name="Google Shape;178;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6.3</a:t>
              </a:r>
              <a:endParaRPr b="1" sz="1050">
                <a:solidFill>
                  <a:srgbClr val="C00000"/>
                </a:solidFill>
                <a:latin typeface="Calibri"/>
                <a:ea typeface="Calibri"/>
                <a:cs typeface="Calibri"/>
                <a:sym typeface="Calibri"/>
              </a:endParaRPr>
            </a:p>
          </p:txBody>
        </p:sp>
      </p:grpSp>
      <p:grpSp>
        <p:nvGrpSpPr>
          <p:cNvPr id="179" name="Google Shape;179;p5"/>
          <p:cNvGrpSpPr/>
          <p:nvPr/>
        </p:nvGrpSpPr>
        <p:grpSpPr>
          <a:xfrm>
            <a:off x="7077075" y="2263534"/>
            <a:ext cx="1239094" cy="128588"/>
            <a:chOff x="252413" y="1459706"/>
            <a:chExt cx="1943099" cy="128588"/>
          </a:xfrm>
        </p:grpSpPr>
        <p:sp>
          <p:nvSpPr>
            <p:cNvPr id="180" name="Google Shape;180;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81" name="Google Shape;181;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6.1</a:t>
              </a:r>
              <a:endParaRPr b="1" sz="1050">
                <a:solidFill>
                  <a:srgbClr val="C00000"/>
                </a:solidFill>
                <a:latin typeface="Calibri"/>
                <a:ea typeface="Calibri"/>
                <a:cs typeface="Calibri"/>
                <a:sym typeface="Calibri"/>
              </a:endParaRPr>
            </a:p>
          </p:txBody>
        </p:sp>
      </p:grpSp>
      <p:grpSp>
        <p:nvGrpSpPr>
          <p:cNvPr id="182" name="Google Shape;182;p5"/>
          <p:cNvGrpSpPr/>
          <p:nvPr/>
        </p:nvGrpSpPr>
        <p:grpSpPr>
          <a:xfrm>
            <a:off x="6934201" y="2584450"/>
            <a:ext cx="1383671" cy="127554"/>
            <a:chOff x="252413" y="1459706"/>
            <a:chExt cx="1943099" cy="128588"/>
          </a:xfrm>
        </p:grpSpPr>
        <p:sp>
          <p:nvSpPr>
            <p:cNvPr id="183" name="Google Shape;183;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84" name="Google Shape;184;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6.2</a:t>
              </a:r>
              <a:endParaRPr b="1" sz="1050">
                <a:solidFill>
                  <a:srgbClr val="C00000"/>
                </a:solidFill>
                <a:latin typeface="Calibri"/>
                <a:ea typeface="Calibri"/>
                <a:cs typeface="Calibri"/>
                <a:sym typeface="Calibri"/>
              </a:endParaRPr>
            </a:p>
          </p:txBody>
        </p:sp>
      </p:grpSp>
      <p:grpSp>
        <p:nvGrpSpPr>
          <p:cNvPr id="185" name="Google Shape;185;p5"/>
          <p:cNvGrpSpPr/>
          <p:nvPr/>
        </p:nvGrpSpPr>
        <p:grpSpPr>
          <a:xfrm>
            <a:off x="7151264" y="2742407"/>
            <a:ext cx="1164902" cy="130969"/>
            <a:chOff x="252413" y="1459706"/>
            <a:chExt cx="1943099" cy="130969"/>
          </a:xfrm>
        </p:grpSpPr>
        <p:sp>
          <p:nvSpPr>
            <p:cNvPr id="186" name="Google Shape;186;p5"/>
            <p:cNvSpPr/>
            <p:nvPr/>
          </p:nvSpPr>
          <p:spPr>
            <a:xfrm>
              <a:off x="252413" y="1462087"/>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87" name="Google Shape;187;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6.7</a:t>
              </a:r>
              <a:endParaRPr b="1" sz="1050">
                <a:solidFill>
                  <a:srgbClr val="C00000"/>
                </a:solidFill>
                <a:latin typeface="Calibri"/>
                <a:ea typeface="Calibri"/>
                <a:cs typeface="Calibri"/>
                <a:sym typeface="Calibri"/>
              </a:endParaRPr>
            </a:p>
          </p:txBody>
        </p:sp>
      </p:grpSp>
      <p:grpSp>
        <p:nvGrpSpPr>
          <p:cNvPr id="188" name="Google Shape;188;p5"/>
          <p:cNvGrpSpPr/>
          <p:nvPr/>
        </p:nvGrpSpPr>
        <p:grpSpPr>
          <a:xfrm>
            <a:off x="7151264" y="2901951"/>
            <a:ext cx="1158562" cy="140388"/>
            <a:chOff x="252413" y="1459706"/>
            <a:chExt cx="1943099" cy="128588"/>
          </a:xfrm>
        </p:grpSpPr>
        <p:sp>
          <p:nvSpPr>
            <p:cNvPr id="189" name="Google Shape;189;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90" name="Google Shape;190;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6.3</a:t>
              </a:r>
              <a:endParaRPr b="1" sz="1050">
                <a:solidFill>
                  <a:srgbClr val="C00000"/>
                </a:solidFill>
                <a:latin typeface="Calibri"/>
                <a:ea typeface="Calibri"/>
                <a:cs typeface="Calibri"/>
                <a:sym typeface="Calibri"/>
              </a:endParaRPr>
            </a:p>
          </p:txBody>
        </p:sp>
      </p:grpSp>
      <p:grpSp>
        <p:nvGrpSpPr>
          <p:cNvPr id="191" name="Google Shape;191;p5"/>
          <p:cNvGrpSpPr/>
          <p:nvPr/>
        </p:nvGrpSpPr>
        <p:grpSpPr>
          <a:xfrm>
            <a:off x="7151264" y="3071571"/>
            <a:ext cx="1158562" cy="122480"/>
            <a:chOff x="252413" y="1459706"/>
            <a:chExt cx="1943099" cy="128588"/>
          </a:xfrm>
        </p:grpSpPr>
        <p:sp>
          <p:nvSpPr>
            <p:cNvPr id="192" name="Google Shape;192;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93" name="Google Shape;193;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5.9</a:t>
              </a:r>
              <a:endParaRPr b="1" sz="1050">
                <a:solidFill>
                  <a:srgbClr val="C00000"/>
                </a:solidFill>
                <a:latin typeface="Calibri"/>
                <a:ea typeface="Calibri"/>
                <a:cs typeface="Calibri"/>
                <a:sym typeface="Calibri"/>
              </a:endParaRPr>
            </a:p>
          </p:txBody>
        </p:sp>
      </p:grpSp>
      <p:grpSp>
        <p:nvGrpSpPr>
          <p:cNvPr id="194" name="Google Shape;194;p5"/>
          <p:cNvGrpSpPr/>
          <p:nvPr/>
        </p:nvGrpSpPr>
        <p:grpSpPr>
          <a:xfrm>
            <a:off x="7077075" y="3389072"/>
            <a:ext cx="1381125" cy="133592"/>
            <a:chOff x="252413" y="1459706"/>
            <a:chExt cx="1943099" cy="128588"/>
          </a:xfrm>
        </p:grpSpPr>
        <p:sp>
          <p:nvSpPr>
            <p:cNvPr id="195" name="Google Shape;195;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Flood/Inund</a:t>
              </a:r>
              <a:endParaRPr b="1" sz="1100">
                <a:solidFill>
                  <a:srgbClr val="C00000"/>
                </a:solidFill>
                <a:latin typeface="Calibri"/>
                <a:ea typeface="Calibri"/>
                <a:cs typeface="Calibri"/>
                <a:sym typeface="Calibri"/>
              </a:endParaRPr>
            </a:p>
          </p:txBody>
        </p:sp>
        <p:sp>
          <p:nvSpPr>
            <p:cNvPr id="196" name="Google Shape;196;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7.3</a:t>
              </a:r>
              <a:endParaRPr b="1" sz="1050">
                <a:solidFill>
                  <a:srgbClr val="C00000"/>
                </a:solidFill>
                <a:latin typeface="Calibri"/>
                <a:ea typeface="Calibri"/>
                <a:cs typeface="Calibri"/>
                <a:sym typeface="Calibri"/>
              </a:endParaRPr>
            </a:p>
          </p:txBody>
        </p:sp>
      </p:grpSp>
      <p:grpSp>
        <p:nvGrpSpPr>
          <p:cNvPr id="197" name="Google Shape;197;p5"/>
          <p:cNvGrpSpPr/>
          <p:nvPr/>
        </p:nvGrpSpPr>
        <p:grpSpPr>
          <a:xfrm>
            <a:off x="7258050" y="3704192"/>
            <a:ext cx="1037390" cy="137318"/>
            <a:chOff x="252413" y="1459706"/>
            <a:chExt cx="1943099" cy="128588"/>
          </a:xfrm>
        </p:grpSpPr>
        <p:sp>
          <p:nvSpPr>
            <p:cNvPr id="198" name="Google Shape;198;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199" name="Google Shape;199;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5.5</a:t>
              </a:r>
              <a:endParaRPr b="1" sz="1050">
                <a:solidFill>
                  <a:srgbClr val="C00000"/>
                </a:solidFill>
                <a:latin typeface="Calibri"/>
                <a:ea typeface="Calibri"/>
                <a:cs typeface="Calibri"/>
                <a:sym typeface="Calibri"/>
              </a:endParaRPr>
            </a:p>
          </p:txBody>
        </p:sp>
      </p:grpSp>
      <p:grpSp>
        <p:nvGrpSpPr>
          <p:cNvPr id="200" name="Google Shape;200;p5"/>
          <p:cNvGrpSpPr/>
          <p:nvPr/>
        </p:nvGrpSpPr>
        <p:grpSpPr>
          <a:xfrm>
            <a:off x="6654743" y="3866120"/>
            <a:ext cx="1634357" cy="133593"/>
            <a:chOff x="252413" y="1459705"/>
            <a:chExt cx="1943099" cy="143613"/>
          </a:xfrm>
        </p:grpSpPr>
        <p:sp>
          <p:nvSpPr>
            <p:cNvPr id="201" name="Google Shape;201;p5"/>
            <p:cNvSpPr/>
            <p:nvPr/>
          </p:nvSpPr>
          <p:spPr>
            <a:xfrm>
              <a:off x="252413" y="1459706"/>
              <a:ext cx="1614487" cy="143612"/>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Inund</a:t>
              </a:r>
              <a:endParaRPr b="1" sz="1100">
                <a:solidFill>
                  <a:srgbClr val="C00000"/>
                </a:solidFill>
                <a:latin typeface="Calibri"/>
                <a:ea typeface="Calibri"/>
                <a:cs typeface="Calibri"/>
                <a:sym typeface="Calibri"/>
              </a:endParaRPr>
            </a:p>
          </p:txBody>
        </p:sp>
        <p:sp>
          <p:nvSpPr>
            <p:cNvPr id="202" name="Google Shape;202;p5"/>
            <p:cNvSpPr/>
            <p:nvPr/>
          </p:nvSpPr>
          <p:spPr>
            <a:xfrm>
              <a:off x="1866900" y="1459705"/>
              <a:ext cx="328612" cy="142626"/>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4.5</a:t>
              </a:r>
              <a:endParaRPr b="1" sz="1050">
                <a:solidFill>
                  <a:srgbClr val="C00000"/>
                </a:solidFill>
                <a:latin typeface="Calibri"/>
                <a:ea typeface="Calibri"/>
                <a:cs typeface="Calibri"/>
                <a:sym typeface="Calibri"/>
              </a:endParaRPr>
            </a:p>
          </p:txBody>
        </p:sp>
      </p:grpSp>
      <p:grpSp>
        <p:nvGrpSpPr>
          <p:cNvPr id="203" name="Google Shape;203;p5"/>
          <p:cNvGrpSpPr/>
          <p:nvPr/>
        </p:nvGrpSpPr>
        <p:grpSpPr>
          <a:xfrm>
            <a:off x="7151264" y="4028836"/>
            <a:ext cx="1136130" cy="127287"/>
            <a:chOff x="252413" y="1459706"/>
            <a:chExt cx="1943099" cy="128588"/>
          </a:xfrm>
        </p:grpSpPr>
        <p:sp>
          <p:nvSpPr>
            <p:cNvPr id="204" name="Google Shape;204;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205" name="Google Shape;205;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6.0</a:t>
              </a:r>
              <a:endParaRPr b="1" sz="1050">
                <a:solidFill>
                  <a:srgbClr val="C00000"/>
                </a:solidFill>
                <a:latin typeface="Calibri"/>
                <a:ea typeface="Calibri"/>
                <a:cs typeface="Calibri"/>
                <a:sym typeface="Calibri"/>
              </a:endParaRPr>
            </a:p>
          </p:txBody>
        </p:sp>
      </p:grpSp>
      <p:grpSp>
        <p:nvGrpSpPr>
          <p:cNvPr id="206" name="Google Shape;206;p5"/>
          <p:cNvGrpSpPr/>
          <p:nvPr/>
        </p:nvGrpSpPr>
        <p:grpSpPr>
          <a:xfrm>
            <a:off x="6794938" y="4188383"/>
            <a:ext cx="1486116" cy="134148"/>
            <a:chOff x="252413" y="1454693"/>
            <a:chExt cx="1943099" cy="141116"/>
          </a:xfrm>
        </p:grpSpPr>
        <p:sp>
          <p:nvSpPr>
            <p:cNvPr id="207" name="Google Shape;207;p5"/>
            <p:cNvSpPr/>
            <p:nvPr/>
          </p:nvSpPr>
          <p:spPr>
            <a:xfrm>
              <a:off x="252413" y="1454694"/>
              <a:ext cx="1614487" cy="141115"/>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Inund</a:t>
              </a:r>
              <a:endParaRPr b="1" sz="1100">
                <a:solidFill>
                  <a:srgbClr val="C00000"/>
                </a:solidFill>
                <a:latin typeface="Calibri"/>
                <a:ea typeface="Calibri"/>
                <a:cs typeface="Calibri"/>
                <a:sym typeface="Calibri"/>
              </a:endParaRPr>
            </a:p>
          </p:txBody>
        </p:sp>
        <p:sp>
          <p:nvSpPr>
            <p:cNvPr id="208" name="Google Shape;208;p5"/>
            <p:cNvSpPr/>
            <p:nvPr/>
          </p:nvSpPr>
          <p:spPr>
            <a:xfrm>
              <a:off x="1866900" y="1454693"/>
              <a:ext cx="328612" cy="138611"/>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4.8</a:t>
              </a:r>
              <a:endParaRPr b="1" sz="1050">
                <a:solidFill>
                  <a:srgbClr val="C00000"/>
                </a:solidFill>
                <a:latin typeface="Calibri"/>
                <a:ea typeface="Calibri"/>
                <a:cs typeface="Calibri"/>
                <a:sym typeface="Calibri"/>
              </a:endParaRPr>
            </a:p>
          </p:txBody>
        </p:sp>
      </p:grpSp>
      <p:grpSp>
        <p:nvGrpSpPr>
          <p:cNvPr id="209" name="Google Shape;209;p5"/>
          <p:cNvGrpSpPr/>
          <p:nvPr/>
        </p:nvGrpSpPr>
        <p:grpSpPr>
          <a:xfrm>
            <a:off x="7305675" y="4353238"/>
            <a:ext cx="1086821" cy="122238"/>
            <a:chOff x="252413" y="1459706"/>
            <a:chExt cx="2165108" cy="128588"/>
          </a:xfrm>
        </p:grpSpPr>
        <p:sp>
          <p:nvSpPr>
            <p:cNvPr id="210" name="Google Shape;210;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Flood/Inund</a:t>
              </a:r>
              <a:endParaRPr b="1" sz="1100">
                <a:solidFill>
                  <a:srgbClr val="C00000"/>
                </a:solidFill>
                <a:latin typeface="Calibri"/>
                <a:ea typeface="Calibri"/>
                <a:cs typeface="Calibri"/>
                <a:sym typeface="Calibri"/>
              </a:endParaRPr>
            </a:p>
          </p:txBody>
        </p:sp>
        <p:sp>
          <p:nvSpPr>
            <p:cNvPr id="211" name="Google Shape;211;p5"/>
            <p:cNvSpPr/>
            <p:nvPr/>
          </p:nvSpPr>
          <p:spPr>
            <a:xfrm>
              <a:off x="1866897" y="1459706"/>
              <a:ext cx="550624" cy="125830"/>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6.7</a:t>
              </a:r>
              <a:endParaRPr b="1" sz="1050">
                <a:solidFill>
                  <a:srgbClr val="C00000"/>
                </a:solidFill>
                <a:latin typeface="Calibri"/>
                <a:ea typeface="Calibri"/>
                <a:cs typeface="Calibri"/>
                <a:sym typeface="Calibri"/>
              </a:endParaRPr>
            </a:p>
          </p:txBody>
        </p:sp>
      </p:grpSp>
      <p:grpSp>
        <p:nvGrpSpPr>
          <p:cNvPr id="212" name="Google Shape;212;p5"/>
          <p:cNvGrpSpPr/>
          <p:nvPr/>
        </p:nvGrpSpPr>
        <p:grpSpPr>
          <a:xfrm>
            <a:off x="7258050" y="5151054"/>
            <a:ext cx="1090786" cy="130625"/>
            <a:chOff x="252413" y="1449008"/>
            <a:chExt cx="2097853" cy="144556"/>
          </a:xfrm>
        </p:grpSpPr>
        <p:sp>
          <p:nvSpPr>
            <p:cNvPr id="213" name="Google Shape;213;p5"/>
            <p:cNvSpPr/>
            <p:nvPr/>
          </p:nvSpPr>
          <p:spPr>
            <a:xfrm>
              <a:off x="252413" y="1449881"/>
              <a:ext cx="1614487" cy="143683"/>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214" name="Google Shape;214;p5"/>
            <p:cNvSpPr/>
            <p:nvPr/>
          </p:nvSpPr>
          <p:spPr>
            <a:xfrm>
              <a:off x="1866900" y="1449008"/>
              <a:ext cx="483366" cy="143683"/>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6.5</a:t>
              </a:r>
              <a:endParaRPr b="1" sz="1050">
                <a:solidFill>
                  <a:srgbClr val="C00000"/>
                </a:solidFill>
                <a:latin typeface="Calibri"/>
                <a:ea typeface="Calibri"/>
                <a:cs typeface="Calibri"/>
                <a:sym typeface="Calibri"/>
              </a:endParaRPr>
            </a:p>
          </p:txBody>
        </p:sp>
      </p:grpSp>
      <p:grpSp>
        <p:nvGrpSpPr>
          <p:cNvPr id="215" name="Google Shape;215;p5"/>
          <p:cNvGrpSpPr/>
          <p:nvPr/>
        </p:nvGrpSpPr>
        <p:grpSpPr>
          <a:xfrm>
            <a:off x="7258050" y="5306772"/>
            <a:ext cx="1089368" cy="142390"/>
            <a:chOff x="252413" y="1459706"/>
            <a:chExt cx="2098670" cy="128588"/>
          </a:xfrm>
        </p:grpSpPr>
        <p:sp>
          <p:nvSpPr>
            <p:cNvPr id="216" name="Google Shape;216;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217" name="Google Shape;217;p5"/>
            <p:cNvSpPr/>
            <p:nvPr/>
          </p:nvSpPr>
          <p:spPr>
            <a:xfrm>
              <a:off x="1866899" y="1459706"/>
              <a:ext cx="484184"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6.0</a:t>
              </a:r>
              <a:endParaRPr b="1" sz="1050">
                <a:solidFill>
                  <a:srgbClr val="C00000"/>
                </a:solidFill>
                <a:latin typeface="Calibri"/>
                <a:ea typeface="Calibri"/>
                <a:cs typeface="Calibri"/>
                <a:sym typeface="Calibri"/>
              </a:endParaRPr>
            </a:p>
          </p:txBody>
        </p:sp>
      </p:grpSp>
      <p:grpSp>
        <p:nvGrpSpPr>
          <p:cNvPr id="218" name="Google Shape;218;p5"/>
          <p:cNvGrpSpPr/>
          <p:nvPr/>
        </p:nvGrpSpPr>
        <p:grpSpPr>
          <a:xfrm>
            <a:off x="6471726" y="5473462"/>
            <a:ext cx="1788599" cy="128588"/>
            <a:chOff x="252413" y="1459706"/>
            <a:chExt cx="1943099" cy="128588"/>
          </a:xfrm>
        </p:grpSpPr>
        <p:sp>
          <p:nvSpPr>
            <p:cNvPr id="219" name="Google Shape;219;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Flood/Hill Torrents</a:t>
              </a:r>
              <a:endParaRPr b="1" sz="1100">
                <a:solidFill>
                  <a:srgbClr val="C00000"/>
                </a:solidFill>
                <a:latin typeface="Calibri"/>
                <a:ea typeface="Calibri"/>
                <a:cs typeface="Calibri"/>
                <a:sym typeface="Calibri"/>
              </a:endParaRPr>
            </a:p>
          </p:txBody>
        </p:sp>
        <p:sp>
          <p:nvSpPr>
            <p:cNvPr id="220" name="Google Shape;220;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7.6</a:t>
              </a:r>
              <a:endParaRPr b="1" sz="1050">
                <a:solidFill>
                  <a:srgbClr val="C00000"/>
                </a:solidFill>
                <a:latin typeface="Calibri"/>
                <a:ea typeface="Calibri"/>
                <a:cs typeface="Calibri"/>
                <a:sym typeface="Calibri"/>
              </a:endParaRPr>
            </a:p>
          </p:txBody>
        </p:sp>
      </p:grpSp>
      <p:grpSp>
        <p:nvGrpSpPr>
          <p:cNvPr id="221" name="Google Shape;221;p5"/>
          <p:cNvGrpSpPr/>
          <p:nvPr/>
        </p:nvGrpSpPr>
        <p:grpSpPr>
          <a:xfrm>
            <a:off x="7207249" y="5638320"/>
            <a:ext cx="1053076" cy="122480"/>
            <a:chOff x="252413" y="1459706"/>
            <a:chExt cx="1943099" cy="128588"/>
          </a:xfrm>
        </p:grpSpPr>
        <p:sp>
          <p:nvSpPr>
            <p:cNvPr id="222" name="Google Shape;222;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223" name="Google Shape;223;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7.5</a:t>
              </a:r>
              <a:endParaRPr b="1" sz="1050">
                <a:solidFill>
                  <a:srgbClr val="C00000"/>
                </a:solidFill>
                <a:latin typeface="Calibri"/>
                <a:ea typeface="Calibri"/>
                <a:cs typeface="Calibri"/>
                <a:sym typeface="Calibri"/>
              </a:endParaRPr>
            </a:p>
          </p:txBody>
        </p:sp>
      </p:grpSp>
      <p:grpSp>
        <p:nvGrpSpPr>
          <p:cNvPr id="224" name="Google Shape;224;p5"/>
          <p:cNvGrpSpPr/>
          <p:nvPr/>
        </p:nvGrpSpPr>
        <p:grpSpPr>
          <a:xfrm>
            <a:off x="6465386" y="5797864"/>
            <a:ext cx="1788599" cy="118577"/>
            <a:chOff x="252413" y="1459706"/>
            <a:chExt cx="1943099" cy="128588"/>
          </a:xfrm>
        </p:grpSpPr>
        <p:sp>
          <p:nvSpPr>
            <p:cNvPr id="225" name="Google Shape;225;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Flood/Hill Torrents</a:t>
              </a:r>
              <a:endParaRPr b="1" sz="1100">
                <a:solidFill>
                  <a:srgbClr val="C00000"/>
                </a:solidFill>
                <a:latin typeface="Calibri"/>
                <a:ea typeface="Calibri"/>
                <a:cs typeface="Calibri"/>
                <a:sym typeface="Calibri"/>
              </a:endParaRPr>
            </a:p>
          </p:txBody>
        </p:sp>
        <p:sp>
          <p:nvSpPr>
            <p:cNvPr id="226" name="Google Shape;226;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7.7</a:t>
              </a:r>
              <a:endParaRPr b="1" sz="1050">
                <a:solidFill>
                  <a:srgbClr val="C00000"/>
                </a:solidFill>
                <a:latin typeface="Calibri"/>
                <a:ea typeface="Calibri"/>
                <a:cs typeface="Calibri"/>
                <a:sym typeface="Calibri"/>
              </a:endParaRPr>
            </a:p>
          </p:txBody>
        </p:sp>
      </p:grpSp>
      <p:sp>
        <p:nvSpPr>
          <p:cNvPr id="227" name="Google Shape;227;p5"/>
          <p:cNvSpPr/>
          <p:nvPr/>
        </p:nvSpPr>
        <p:spPr>
          <a:xfrm>
            <a:off x="4159249" y="6435730"/>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228" name="Google Shape;228;p5"/>
          <p:cNvSpPr/>
          <p:nvPr/>
        </p:nvSpPr>
        <p:spPr>
          <a:xfrm>
            <a:off x="5947846" y="6435730"/>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7.4</a:t>
            </a:r>
            <a:endParaRPr b="1" sz="1050">
              <a:solidFill>
                <a:srgbClr val="C00000"/>
              </a:solidFill>
              <a:latin typeface="Calibri"/>
              <a:ea typeface="Calibri"/>
              <a:cs typeface="Calibri"/>
              <a:sym typeface="Calibri"/>
            </a:endParaRPr>
          </a:p>
        </p:txBody>
      </p:sp>
      <p:sp>
        <p:nvSpPr>
          <p:cNvPr id="229" name="Google Shape;229;p5"/>
          <p:cNvSpPr/>
          <p:nvPr/>
        </p:nvSpPr>
        <p:spPr>
          <a:xfrm>
            <a:off x="4159249" y="6596068"/>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230" name="Google Shape;230;p5"/>
          <p:cNvSpPr/>
          <p:nvPr/>
        </p:nvSpPr>
        <p:spPr>
          <a:xfrm>
            <a:off x="5947846" y="6596068"/>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7.7</a:t>
            </a:r>
            <a:endParaRPr b="1" sz="1050">
              <a:solidFill>
                <a:srgbClr val="C00000"/>
              </a:solidFill>
              <a:latin typeface="Calibri"/>
              <a:ea typeface="Calibri"/>
              <a:cs typeface="Calibri"/>
              <a:sym typeface="Calibri"/>
            </a:endParaRPr>
          </a:p>
        </p:txBody>
      </p:sp>
      <p:grpSp>
        <p:nvGrpSpPr>
          <p:cNvPr id="231" name="Google Shape;231;p5"/>
          <p:cNvGrpSpPr/>
          <p:nvPr/>
        </p:nvGrpSpPr>
        <p:grpSpPr>
          <a:xfrm>
            <a:off x="7312641" y="6434694"/>
            <a:ext cx="1019599" cy="134384"/>
            <a:chOff x="252413" y="1459706"/>
            <a:chExt cx="2108452" cy="128588"/>
          </a:xfrm>
        </p:grpSpPr>
        <p:sp>
          <p:nvSpPr>
            <p:cNvPr id="232" name="Google Shape;232;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233" name="Google Shape;233;p5"/>
            <p:cNvSpPr/>
            <p:nvPr/>
          </p:nvSpPr>
          <p:spPr>
            <a:xfrm>
              <a:off x="1866898" y="1459706"/>
              <a:ext cx="493967"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6.6</a:t>
              </a:r>
              <a:endParaRPr b="1" sz="1050">
                <a:solidFill>
                  <a:srgbClr val="C00000"/>
                </a:solidFill>
                <a:latin typeface="Calibri"/>
                <a:ea typeface="Calibri"/>
                <a:cs typeface="Calibri"/>
                <a:sym typeface="Calibri"/>
              </a:endParaRPr>
            </a:p>
          </p:txBody>
        </p:sp>
      </p:grpSp>
      <p:sp>
        <p:nvSpPr>
          <p:cNvPr id="234" name="Google Shape;234;p5"/>
          <p:cNvSpPr/>
          <p:nvPr/>
        </p:nvSpPr>
        <p:spPr>
          <a:xfrm>
            <a:off x="4312435" y="6758979"/>
            <a:ext cx="1652813"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235" name="Google Shape;235;p5"/>
          <p:cNvSpPr/>
          <p:nvPr/>
        </p:nvSpPr>
        <p:spPr>
          <a:xfrm>
            <a:off x="5965248" y="6758979"/>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nvGrpSpPr>
          <p:cNvPr id="236" name="Google Shape;236;p5"/>
          <p:cNvGrpSpPr/>
          <p:nvPr/>
        </p:nvGrpSpPr>
        <p:grpSpPr>
          <a:xfrm>
            <a:off x="7473256" y="6760684"/>
            <a:ext cx="874162" cy="122063"/>
            <a:chOff x="252413" y="1459706"/>
            <a:chExt cx="2175638" cy="128588"/>
          </a:xfrm>
        </p:grpSpPr>
        <p:sp>
          <p:nvSpPr>
            <p:cNvPr id="237" name="Google Shape;237;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238" name="Google Shape;238;p5"/>
            <p:cNvSpPr/>
            <p:nvPr/>
          </p:nvSpPr>
          <p:spPr>
            <a:xfrm>
              <a:off x="1866900" y="1459707"/>
              <a:ext cx="561151" cy="12240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5.5</a:t>
              </a:r>
              <a:endParaRPr b="1" sz="1050">
                <a:solidFill>
                  <a:srgbClr val="C00000"/>
                </a:solidFill>
                <a:latin typeface="Calibri"/>
                <a:ea typeface="Calibri"/>
                <a:cs typeface="Calibri"/>
                <a:sym typeface="Calibri"/>
              </a:endParaRPr>
            </a:p>
          </p:txBody>
        </p:sp>
      </p:grpSp>
      <p:grpSp>
        <p:nvGrpSpPr>
          <p:cNvPr id="239" name="Google Shape;239;p5"/>
          <p:cNvGrpSpPr/>
          <p:nvPr/>
        </p:nvGrpSpPr>
        <p:grpSpPr>
          <a:xfrm>
            <a:off x="10102295" y="4350855"/>
            <a:ext cx="2076314" cy="128588"/>
            <a:chOff x="625303" y="1472404"/>
            <a:chExt cx="1733652" cy="144276"/>
          </a:xfrm>
        </p:grpSpPr>
        <p:sp>
          <p:nvSpPr>
            <p:cNvPr id="240" name="Google Shape;240;p5"/>
            <p:cNvSpPr/>
            <p:nvPr/>
          </p:nvSpPr>
          <p:spPr>
            <a:xfrm>
              <a:off x="625303" y="1472404"/>
              <a:ext cx="1464057" cy="14230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241" name="Google Shape;241;p5"/>
            <p:cNvSpPr/>
            <p:nvPr/>
          </p:nvSpPr>
          <p:spPr>
            <a:xfrm>
              <a:off x="2089361" y="1472404"/>
              <a:ext cx="269594" cy="144276"/>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9.0</a:t>
              </a:r>
              <a:endParaRPr b="1" sz="1050">
                <a:solidFill>
                  <a:srgbClr val="C00000"/>
                </a:solidFill>
                <a:latin typeface="Calibri"/>
                <a:ea typeface="Calibri"/>
                <a:cs typeface="Calibri"/>
                <a:sym typeface="Calibri"/>
              </a:endParaRPr>
            </a:p>
          </p:txBody>
        </p:sp>
      </p:grpSp>
      <p:grpSp>
        <p:nvGrpSpPr>
          <p:cNvPr id="242" name="Google Shape;242;p5"/>
          <p:cNvGrpSpPr/>
          <p:nvPr/>
        </p:nvGrpSpPr>
        <p:grpSpPr>
          <a:xfrm>
            <a:off x="636008" y="1137775"/>
            <a:ext cx="1356286" cy="133175"/>
            <a:chOff x="593805" y="1471920"/>
            <a:chExt cx="1284048" cy="129072"/>
          </a:xfrm>
        </p:grpSpPr>
        <p:sp>
          <p:nvSpPr>
            <p:cNvPr id="243" name="Google Shape;243;p5"/>
            <p:cNvSpPr/>
            <p:nvPr/>
          </p:nvSpPr>
          <p:spPr>
            <a:xfrm>
              <a:off x="593805" y="1472404"/>
              <a:ext cx="994721"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 Travel Hz</a:t>
              </a:r>
              <a:endParaRPr b="1" sz="1100">
                <a:solidFill>
                  <a:srgbClr val="C00000"/>
                </a:solidFill>
                <a:latin typeface="Calibri"/>
                <a:ea typeface="Calibri"/>
                <a:cs typeface="Calibri"/>
                <a:sym typeface="Calibri"/>
              </a:endParaRPr>
            </a:p>
          </p:txBody>
        </p:sp>
        <p:sp>
          <p:nvSpPr>
            <p:cNvPr id="244" name="Google Shape;244;p5"/>
            <p:cNvSpPr/>
            <p:nvPr/>
          </p:nvSpPr>
          <p:spPr>
            <a:xfrm>
              <a:off x="1584860" y="1471920"/>
              <a:ext cx="292993"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6.0</a:t>
              </a:r>
              <a:endParaRPr b="1" sz="1050">
                <a:solidFill>
                  <a:srgbClr val="C00000"/>
                </a:solidFill>
                <a:latin typeface="Calibri"/>
                <a:ea typeface="Calibri"/>
                <a:cs typeface="Calibri"/>
                <a:sym typeface="Calibri"/>
              </a:endParaRPr>
            </a:p>
          </p:txBody>
        </p:sp>
      </p:grpSp>
      <p:grpSp>
        <p:nvGrpSpPr>
          <p:cNvPr id="245" name="Google Shape;245;p5"/>
          <p:cNvGrpSpPr/>
          <p:nvPr/>
        </p:nvGrpSpPr>
        <p:grpSpPr>
          <a:xfrm>
            <a:off x="642876" y="1299429"/>
            <a:ext cx="1397636" cy="133508"/>
            <a:chOff x="625304" y="1474713"/>
            <a:chExt cx="1443591" cy="129393"/>
          </a:xfrm>
        </p:grpSpPr>
        <p:sp>
          <p:nvSpPr>
            <p:cNvPr id="246" name="Google Shape;246;p5"/>
            <p:cNvSpPr/>
            <p:nvPr/>
          </p:nvSpPr>
          <p:spPr>
            <a:xfrm>
              <a:off x="625304" y="1474713"/>
              <a:ext cx="1170256"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Cold Waves / Fog</a:t>
              </a:r>
              <a:endParaRPr b="1" sz="1100">
                <a:solidFill>
                  <a:srgbClr val="C00000"/>
                </a:solidFill>
                <a:latin typeface="Calibri"/>
                <a:ea typeface="Calibri"/>
                <a:cs typeface="Calibri"/>
                <a:sym typeface="Calibri"/>
              </a:endParaRPr>
            </a:p>
          </p:txBody>
        </p:sp>
        <p:sp>
          <p:nvSpPr>
            <p:cNvPr id="247" name="Google Shape;247;p5"/>
            <p:cNvSpPr/>
            <p:nvPr/>
          </p:nvSpPr>
          <p:spPr>
            <a:xfrm>
              <a:off x="1779878" y="1475520"/>
              <a:ext cx="289017" cy="128586"/>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grpSp>
        <p:nvGrpSpPr>
          <p:cNvPr id="248" name="Google Shape;248;p5"/>
          <p:cNvGrpSpPr/>
          <p:nvPr/>
        </p:nvGrpSpPr>
        <p:grpSpPr>
          <a:xfrm>
            <a:off x="642876" y="1462072"/>
            <a:ext cx="1357559" cy="129594"/>
            <a:chOff x="677475" y="1462072"/>
            <a:chExt cx="1348589" cy="129594"/>
          </a:xfrm>
        </p:grpSpPr>
        <p:sp>
          <p:nvSpPr>
            <p:cNvPr id="249" name="Google Shape;249;p5"/>
            <p:cNvSpPr/>
            <p:nvPr/>
          </p:nvSpPr>
          <p:spPr>
            <a:xfrm>
              <a:off x="677475" y="1462072"/>
              <a:ext cx="1053920" cy="129594"/>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50" name="Google Shape;250;p5"/>
            <p:cNvSpPr/>
            <p:nvPr/>
          </p:nvSpPr>
          <p:spPr>
            <a:xfrm>
              <a:off x="1731395" y="1462454"/>
              <a:ext cx="294669" cy="126254"/>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5.9</a:t>
              </a:r>
              <a:endParaRPr b="1" sz="1050">
                <a:solidFill>
                  <a:srgbClr val="C00000"/>
                </a:solidFill>
                <a:latin typeface="Calibri"/>
                <a:ea typeface="Calibri"/>
                <a:cs typeface="Calibri"/>
                <a:sym typeface="Calibri"/>
              </a:endParaRPr>
            </a:p>
          </p:txBody>
        </p:sp>
      </p:grpSp>
      <p:grpSp>
        <p:nvGrpSpPr>
          <p:cNvPr id="251" name="Google Shape;251;p5"/>
          <p:cNvGrpSpPr/>
          <p:nvPr/>
        </p:nvGrpSpPr>
        <p:grpSpPr>
          <a:xfrm>
            <a:off x="642875" y="1620718"/>
            <a:ext cx="1335702" cy="132676"/>
            <a:chOff x="587773" y="1470709"/>
            <a:chExt cx="1406025" cy="128588"/>
          </a:xfrm>
        </p:grpSpPr>
        <p:sp>
          <p:nvSpPr>
            <p:cNvPr id="252" name="Google Shape;252;p5"/>
            <p:cNvSpPr/>
            <p:nvPr/>
          </p:nvSpPr>
          <p:spPr>
            <a:xfrm>
              <a:off x="587773" y="1472404"/>
              <a:ext cx="1094695" cy="126892"/>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53" name="Google Shape;253;p5"/>
            <p:cNvSpPr/>
            <p:nvPr/>
          </p:nvSpPr>
          <p:spPr>
            <a:xfrm>
              <a:off x="1683665" y="1470709"/>
              <a:ext cx="310133"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7.0</a:t>
              </a:r>
              <a:endParaRPr b="1" sz="1050">
                <a:solidFill>
                  <a:srgbClr val="C00000"/>
                </a:solidFill>
                <a:latin typeface="Calibri"/>
                <a:ea typeface="Calibri"/>
                <a:cs typeface="Calibri"/>
                <a:sym typeface="Calibri"/>
              </a:endParaRPr>
            </a:p>
          </p:txBody>
        </p:sp>
      </p:grpSp>
      <p:grpSp>
        <p:nvGrpSpPr>
          <p:cNvPr id="254" name="Google Shape;254;p5"/>
          <p:cNvGrpSpPr/>
          <p:nvPr/>
        </p:nvGrpSpPr>
        <p:grpSpPr>
          <a:xfrm>
            <a:off x="642876" y="1778125"/>
            <a:ext cx="1377287" cy="133150"/>
            <a:chOff x="586711" y="1471945"/>
            <a:chExt cx="1536182" cy="129047"/>
          </a:xfrm>
        </p:grpSpPr>
        <p:sp>
          <p:nvSpPr>
            <p:cNvPr id="255" name="Google Shape;255;p5"/>
            <p:cNvSpPr/>
            <p:nvPr/>
          </p:nvSpPr>
          <p:spPr>
            <a:xfrm>
              <a:off x="586711" y="1472404"/>
              <a:ext cx="1232616"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56" name="Google Shape;256;p5"/>
            <p:cNvSpPr/>
            <p:nvPr/>
          </p:nvSpPr>
          <p:spPr>
            <a:xfrm>
              <a:off x="1794281" y="1471945"/>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6.7</a:t>
              </a:r>
              <a:endParaRPr b="1" sz="1050">
                <a:solidFill>
                  <a:srgbClr val="C00000"/>
                </a:solidFill>
                <a:latin typeface="Calibri"/>
                <a:ea typeface="Calibri"/>
                <a:cs typeface="Calibri"/>
                <a:sym typeface="Calibri"/>
              </a:endParaRPr>
            </a:p>
          </p:txBody>
        </p:sp>
      </p:grpSp>
      <p:grpSp>
        <p:nvGrpSpPr>
          <p:cNvPr id="257" name="Google Shape;257;p5"/>
          <p:cNvGrpSpPr/>
          <p:nvPr/>
        </p:nvGrpSpPr>
        <p:grpSpPr>
          <a:xfrm>
            <a:off x="642876" y="1941331"/>
            <a:ext cx="1349418" cy="132906"/>
            <a:chOff x="598856" y="1483949"/>
            <a:chExt cx="1509061" cy="128810"/>
          </a:xfrm>
        </p:grpSpPr>
        <p:sp>
          <p:nvSpPr>
            <p:cNvPr id="258" name="Google Shape;258;p5"/>
            <p:cNvSpPr/>
            <p:nvPr/>
          </p:nvSpPr>
          <p:spPr>
            <a:xfrm>
              <a:off x="598856" y="1483949"/>
              <a:ext cx="1175219"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59" name="Google Shape;259;p5"/>
            <p:cNvSpPr/>
            <p:nvPr/>
          </p:nvSpPr>
          <p:spPr>
            <a:xfrm>
              <a:off x="1779305" y="1484171"/>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6.8</a:t>
              </a:r>
              <a:endParaRPr b="1" sz="1050">
                <a:solidFill>
                  <a:srgbClr val="C00000"/>
                </a:solidFill>
                <a:latin typeface="Calibri"/>
                <a:ea typeface="Calibri"/>
                <a:cs typeface="Calibri"/>
                <a:sym typeface="Calibri"/>
              </a:endParaRPr>
            </a:p>
          </p:txBody>
        </p:sp>
      </p:grpSp>
      <p:grpSp>
        <p:nvGrpSpPr>
          <p:cNvPr id="260" name="Google Shape;260;p5"/>
          <p:cNvGrpSpPr/>
          <p:nvPr/>
        </p:nvGrpSpPr>
        <p:grpSpPr>
          <a:xfrm>
            <a:off x="642814" y="2101634"/>
            <a:ext cx="1291245" cy="133014"/>
            <a:chOff x="582702" y="1479327"/>
            <a:chExt cx="1368404" cy="128917"/>
          </a:xfrm>
        </p:grpSpPr>
        <p:sp>
          <p:nvSpPr>
            <p:cNvPr id="261" name="Google Shape;261;p5"/>
            <p:cNvSpPr/>
            <p:nvPr/>
          </p:nvSpPr>
          <p:spPr>
            <a:xfrm>
              <a:off x="582702" y="1479327"/>
              <a:ext cx="1071526" cy="124606"/>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62" name="Google Shape;262;p5"/>
            <p:cNvSpPr/>
            <p:nvPr/>
          </p:nvSpPr>
          <p:spPr>
            <a:xfrm>
              <a:off x="1657298" y="1479656"/>
              <a:ext cx="293808"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6.8</a:t>
              </a:r>
              <a:endParaRPr b="1" sz="1050">
                <a:solidFill>
                  <a:srgbClr val="C00000"/>
                </a:solidFill>
                <a:latin typeface="Calibri"/>
                <a:ea typeface="Calibri"/>
                <a:cs typeface="Calibri"/>
                <a:sym typeface="Calibri"/>
              </a:endParaRPr>
            </a:p>
          </p:txBody>
        </p:sp>
      </p:grpSp>
      <p:grpSp>
        <p:nvGrpSpPr>
          <p:cNvPr id="263" name="Google Shape;263;p5"/>
          <p:cNvGrpSpPr/>
          <p:nvPr/>
        </p:nvGrpSpPr>
        <p:grpSpPr>
          <a:xfrm>
            <a:off x="641488" y="2260855"/>
            <a:ext cx="1134390" cy="133828"/>
            <a:chOff x="569197" y="1482824"/>
            <a:chExt cx="1545955" cy="129703"/>
          </a:xfrm>
        </p:grpSpPr>
        <p:sp>
          <p:nvSpPr>
            <p:cNvPr id="264" name="Google Shape;264;p5"/>
            <p:cNvSpPr/>
            <p:nvPr/>
          </p:nvSpPr>
          <p:spPr>
            <a:xfrm>
              <a:off x="569197" y="1483939"/>
              <a:ext cx="1253622"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65" name="Google Shape;265;p5"/>
            <p:cNvSpPr/>
            <p:nvPr/>
          </p:nvSpPr>
          <p:spPr>
            <a:xfrm>
              <a:off x="1821954" y="1482824"/>
              <a:ext cx="293198"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5.9</a:t>
              </a:r>
              <a:endParaRPr b="1" sz="1050">
                <a:solidFill>
                  <a:srgbClr val="C00000"/>
                </a:solidFill>
                <a:latin typeface="Calibri"/>
                <a:ea typeface="Calibri"/>
                <a:cs typeface="Calibri"/>
                <a:sym typeface="Calibri"/>
              </a:endParaRPr>
            </a:p>
          </p:txBody>
        </p:sp>
      </p:grpSp>
      <p:grpSp>
        <p:nvGrpSpPr>
          <p:cNvPr id="266" name="Google Shape;266;p5"/>
          <p:cNvGrpSpPr/>
          <p:nvPr/>
        </p:nvGrpSpPr>
        <p:grpSpPr>
          <a:xfrm>
            <a:off x="646248" y="2422324"/>
            <a:ext cx="1162273" cy="132676"/>
            <a:chOff x="625303" y="1472404"/>
            <a:chExt cx="1733652" cy="128588"/>
          </a:xfrm>
        </p:grpSpPr>
        <p:sp>
          <p:nvSpPr>
            <p:cNvPr id="267" name="Google Shape;267;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68" name="Google Shape;268;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6.8</a:t>
              </a:r>
              <a:endParaRPr b="1" sz="1050">
                <a:solidFill>
                  <a:srgbClr val="C00000"/>
                </a:solidFill>
                <a:latin typeface="Calibri"/>
                <a:ea typeface="Calibri"/>
                <a:cs typeface="Calibri"/>
                <a:sym typeface="Calibri"/>
              </a:endParaRPr>
            </a:p>
          </p:txBody>
        </p:sp>
      </p:grpSp>
      <p:grpSp>
        <p:nvGrpSpPr>
          <p:cNvPr id="269" name="Google Shape;269;p5"/>
          <p:cNvGrpSpPr/>
          <p:nvPr/>
        </p:nvGrpSpPr>
        <p:grpSpPr>
          <a:xfrm>
            <a:off x="647299" y="3061846"/>
            <a:ext cx="1405877" cy="132676"/>
            <a:chOff x="625303" y="1472404"/>
            <a:chExt cx="1733652" cy="128588"/>
          </a:xfrm>
        </p:grpSpPr>
        <p:sp>
          <p:nvSpPr>
            <p:cNvPr id="270" name="Google Shape;270;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71" name="Google Shape;271;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7.0</a:t>
              </a:r>
              <a:endParaRPr b="1" sz="1050">
                <a:solidFill>
                  <a:srgbClr val="C00000"/>
                </a:solidFill>
                <a:latin typeface="Calibri"/>
                <a:ea typeface="Calibri"/>
                <a:cs typeface="Calibri"/>
                <a:sym typeface="Calibri"/>
              </a:endParaRPr>
            </a:p>
          </p:txBody>
        </p:sp>
      </p:grpSp>
      <p:grpSp>
        <p:nvGrpSpPr>
          <p:cNvPr id="272" name="Google Shape;272;p5"/>
          <p:cNvGrpSpPr/>
          <p:nvPr/>
        </p:nvGrpSpPr>
        <p:grpSpPr>
          <a:xfrm>
            <a:off x="650732" y="3384901"/>
            <a:ext cx="1323084" cy="132679"/>
            <a:chOff x="625303" y="1472401"/>
            <a:chExt cx="1733652" cy="128591"/>
          </a:xfrm>
        </p:grpSpPr>
        <p:sp>
          <p:nvSpPr>
            <p:cNvPr id="273" name="Google Shape;273;p5"/>
            <p:cNvSpPr/>
            <p:nvPr/>
          </p:nvSpPr>
          <p:spPr>
            <a:xfrm>
              <a:off x="625303" y="1472401"/>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74" name="Google Shape;274;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7.1</a:t>
              </a:r>
              <a:endParaRPr b="1" sz="1050">
                <a:solidFill>
                  <a:srgbClr val="C00000"/>
                </a:solidFill>
                <a:latin typeface="Calibri"/>
                <a:ea typeface="Calibri"/>
                <a:cs typeface="Calibri"/>
                <a:sym typeface="Calibri"/>
              </a:endParaRPr>
            </a:p>
          </p:txBody>
        </p:sp>
      </p:grpSp>
      <p:grpSp>
        <p:nvGrpSpPr>
          <p:cNvPr id="275" name="Google Shape;275;p5"/>
          <p:cNvGrpSpPr/>
          <p:nvPr/>
        </p:nvGrpSpPr>
        <p:grpSpPr>
          <a:xfrm>
            <a:off x="646473" y="3705821"/>
            <a:ext cx="1363585" cy="132676"/>
            <a:chOff x="625303" y="1472404"/>
            <a:chExt cx="1733652" cy="128588"/>
          </a:xfrm>
        </p:grpSpPr>
        <p:sp>
          <p:nvSpPr>
            <p:cNvPr id="276" name="Google Shape;276;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77" name="Google Shape;277;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6.5</a:t>
              </a:r>
              <a:endParaRPr b="1" sz="1050">
                <a:solidFill>
                  <a:srgbClr val="C00000"/>
                </a:solidFill>
                <a:latin typeface="Calibri"/>
                <a:ea typeface="Calibri"/>
                <a:cs typeface="Calibri"/>
                <a:sym typeface="Calibri"/>
              </a:endParaRPr>
            </a:p>
          </p:txBody>
        </p:sp>
      </p:grpSp>
      <p:grpSp>
        <p:nvGrpSpPr>
          <p:cNvPr id="278" name="Google Shape;278;p5"/>
          <p:cNvGrpSpPr/>
          <p:nvPr/>
        </p:nvGrpSpPr>
        <p:grpSpPr>
          <a:xfrm>
            <a:off x="643822" y="4186835"/>
            <a:ext cx="1419655" cy="132676"/>
            <a:chOff x="625303" y="1472404"/>
            <a:chExt cx="1733652" cy="128588"/>
          </a:xfrm>
        </p:grpSpPr>
        <p:sp>
          <p:nvSpPr>
            <p:cNvPr id="279" name="Google Shape;279;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80" name="Google Shape;280;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6.6</a:t>
              </a:r>
              <a:endParaRPr b="1" sz="1050">
                <a:solidFill>
                  <a:srgbClr val="C00000"/>
                </a:solidFill>
                <a:latin typeface="Calibri"/>
                <a:ea typeface="Calibri"/>
                <a:cs typeface="Calibri"/>
                <a:sym typeface="Calibri"/>
              </a:endParaRPr>
            </a:p>
          </p:txBody>
        </p:sp>
      </p:grpSp>
      <p:grpSp>
        <p:nvGrpSpPr>
          <p:cNvPr id="281" name="Google Shape;281;p5"/>
          <p:cNvGrpSpPr/>
          <p:nvPr/>
        </p:nvGrpSpPr>
        <p:grpSpPr>
          <a:xfrm>
            <a:off x="647529" y="4345343"/>
            <a:ext cx="1405648" cy="132676"/>
            <a:chOff x="625303" y="1472404"/>
            <a:chExt cx="1733652" cy="128588"/>
          </a:xfrm>
        </p:grpSpPr>
        <p:sp>
          <p:nvSpPr>
            <p:cNvPr id="282" name="Google Shape;282;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83" name="Google Shape;283;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8.1</a:t>
              </a:r>
              <a:endParaRPr b="1" sz="1050">
                <a:solidFill>
                  <a:srgbClr val="C00000"/>
                </a:solidFill>
                <a:latin typeface="Calibri"/>
                <a:ea typeface="Calibri"/>
                <a:cs typeface="Calibri"/>
                <a:sym typeface="Calibri"/>
              </a:endParaRPr>
            </a:p>
          </p:txBody>
        </p:sp>
      </p:grpSp>
      <p:grpSp>
        <p:nvGrpSpPr>
          <p:cNvPr id="284" name="Google Shape;284;p5"/>
          <p:cNvGrpSpPr/>
          <p:nvPr/>
        </p:nvGrpSpPr>
        <p:grpSpPr>
          <a:xfrm>
            <a:off x="646200" y="4510443"/>
            <a:ext cx="1338478" cy="132676"/>
            <a:chOff x="625303" y="1472404"/>
            <a:chExt cx="1733652" cy="128588"/>
          </a:xfrm>
        </p:grpSpPr>
        <p:sp>
          <p:nvSpPr>
            <p:cNvPr id="285" name="Google Shape;285;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86" name="Google Shape;286;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7.0</a:t>
              </a:r>
              <a:endParaRPr b="1" sz="1050">
                <a:solidFill>
                  <a:srgbClr val="C00000"/>
                </a:solidFill>
                <a:latin typeface="Calibri"/>
                <a:ea typeface="Calibri"/>
                <a:cs typeface="Calibri"/>
                <a:sym typeface="Calibri"/>
              </a:endParaRPr>
            </a:p>
          </p:txBody>
        </p:sp>
      </p:grpSp>
      <p:grpSp>
        <p:nvGrpSpPr>
          <p:cNvPr id="287" name="Google Shape;287;p5"/>
          <p:cNvGrpSpPr/>
          <p:nvPr/>
        </p:nvGrpSpPr>
        <p:grpSpPr>
          <a:xfrm>
            <a:off x="642489" y="5152344"/>
            <a:ext cx="1261520" cy="132676"/>
            <a:chOff x="625303" y="1472404"/>
            <a:chExt cx="1733652" cy="128588"/>
          </a:xfrm>
        </p:grpSpPr>
        <p:sp>
          <p:nvSpPr>
            <p:cNvPr id="288" name="Google Shape;288;p5"/>
            <p:cNvSpPr/>
            <p:nvPr/>
          </p:nvSpPr>
          <p:spPr>
            <a:xfrm>
              <a:off x="625303" y="1472404"/>
              <a:ext cx="1405039"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89" name="Google Shape;289;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6.0</a:t>
              </a:r>
              <a:endParaRPr b="1" sz="1050">
                <a:solidFill>
                  <a:srgbClr val="C00000"/>
                </a:solidFill>
                <a:latin typeface="Calibri"/>
                <a:ea typeface="Calibri"/>
                <a:cs typeface="Calibri"/>
                <a:sym typeface="Calibri"/>
              </a:endParaRPr>
            </a:p>
          </p:txBody>
        </p:sp>
      </p:grpSp>
      <p:grpSp>
        <p:nvGrpSpPr>
          <p:cNvPr id="290" name="Google Shape;290;p5"/>
          <p:cNvGrpSpPr/>
          <p:nvPr/>
        </p:nvGrpSpPr>
        <p:grpSpPr>
          <a:xfrm>
            <a:off x="646249" y="2582743"/>
            <a:ext cx="1169157" cy="132676"/>
            <a:chOff x="625303" y="1472404"/>
            <a:chExt cx="1733652" cy="128588"/>
          </a:xfrm>
        </p:grpSpPr>
        <p:sp>
          <p:nvSpPr>
            <p:cNvPr id="291" name="Google Shape;291;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92" name="Google Shape;292;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6.8</a:t>
              </a:r>
              <a:endParaRPr b="1" sz="1050">
                <a:solidFill>
                  <a:srgbClr val="C00000"/>
                </a:solidFill>
                <a:latin typeface="Calibri"/>
                <a:ea typeface="Calibri"/>
                <a:cs typeface="Calibri"/>
                <a:sym typeface="Calibri"/>
              </a:endParaRPr>
            </a:p>
          </p:txBody>
        </p:sp>
      </p:grpSp>
      <p:grpSp>
        <p:nvGrpSpPr>
          <p:cNvPr id="293" name="Google Shape;293;p5"/>
          <p:cNvGrpSpPr/>
          <p:nvPr/>
        </p:nvGrpSpPr>
        <p:grpSpPr>
          <a:xfrm>
            <a:off x="646468" y="2744926"/>
            <a:ext cx="1257927" cy="132676"/>
            <a:chOff x="625303" y="1472404"/>
            <a:chExt cx="1733652" cy="128588"/>
          </a:xfrm>
        </p:grpSpPr>
        <p:sp>
          <p:nvSpPr>
            <p:cNvPr id="294" name="Google Shape;294;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95" name="Google Shape;295;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6.8</a:t>
              </a:r>
              <a:endParaRPr b="1" sz="1050">
                <a:solidFill>
                  <a:srgbClr val="C00000"/>
                </a:solidFill>
                <a:latin typeface="Calibri"/>
                <a:ea typeface="Calibri"/>
                <a:cs typeface="Calibri"/>
                <a:sym typeface="Calibri"/>
              </a:endParaRPr>
            </a:p>
          </p:txBody>
        </p:sp>
      </p:grpSp>
      <p:grpSp>
        <p:nvGrpSpPr>
          <p:cNvPr id="296" name="Google Shape;296;p5"/>
          <p:cNvGrpSpPr/>
          <p:nvPr/>
        </p:nvGrpSpPr>
        <p:grpSpPr>
          <a:xfrm>
            <a:off x="647792" y="2906031"/>
            <a:ext cx="1256603" cy="132676"/>
            <a:chOff x="625303" y="1472404"/>
            <a:chExt cx="1733652" cy="128588"/>
          </a:xfrm>
        </p:grpSpPr>
        <p:sp>
          <p:nvSpPr>
            <p:cNvPr id="297" name="Google Shape;297;p5"/>
            <p:cNvSpPr/>
            <p:nvPr/>
          </p:nvSpPr>
          <p:spPr>
            <a:xfrm>
              <a:off x="625303" y="1472404"/>
              <a:ext cx="1405040" cy="126990"/>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298" name="Google Shape;298;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grpSp>
        <p:nvGrpSpPr>
          <p:cNvPr id="299" name="Google Shape;299;p5"/>
          <p:cNvGrpSpPr/>
          <p:nvPr/>
        </p:nvGrpSpPr>
        <p:grpSpPr>
          <a:xfrm>
            <a:off x="647300" y="3225110"/>
            <a:ext cx="1286759" cy="132676"/>
            <a:chOff x="625303" y="1472404"/>
            <a:chExt cx="1733652" cy="128588"/>
          </a:xfrm>
        </p:grpSpPr>
        <p:sp>
          <p:nvSpPr>
            <p:cNvPr id="300" name="Google Shape;300;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01" name="Google Shape;301;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6.8</a:t>
              </a:r>
              <a:endParaRPr b="1" sz="1050">
                <a:solidFill>
                  <a:srgbClr val="C00000"/>
                </a:solidFill>
                <a:latin typeface="Calibri"/>
                <a:ea typeface="Calibri"/>
                <a:cs typeface="Calibri"/>
                <a:sym typeface="Calibri"/>
              </a:endParaRPr>
            </a:p>
          </p:txBody>
        </p:sp>
      </p:grpSp>
      <p:grpSp>
        <p:nvGrpSpPr>
          <p:cNvPr id="302" name="Google Shape;302;p5"/>
          <p:cNvGrpSpPr/>
          <p:nvPr/>
        </p:nvGrpSpPr>
        <p:grpSpPr>
          <a:xfrm>
            <a:off x="647528" y="3546751"/>
            <a:ext cx="1337149" cy="132679"/>
            <a:chOff x="625303" y="1472401"/>
            <a:chExt cx="1733652" cy="128591"/>
          </a:xfrm>
        </p:grpSpPr>
        <p:sp>
          <p:nvSpPr>
            <p:cNvPr id="303" name="Google Shape;303;p5"/>
            <p:cNvSpPr/>
            <p:nvPr/>
          </p:nvSpPr>
          <p:spPr>
            <a:xfrm>
              <a:off x="625303" y="1472401"/>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04" name="Google Shape;304;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7.1</a:t>
              </a:r>
              <a:endParaRPr b="1" sz="1050">
                <a:solidFill>
                  <a:srgbClr val="C00000"/>
                </a:solidFill>
                <a:latin typeface="Calibri"/>
                <a:ea typeface="Calibri"/>
                <a:cs typeface="Calibri"/>
                <a:sym typeface="Calibri"/>
              </a:endParaRPr>
            </a:p>
          </p:txBody>
        </p:sp>
      </p:grpSp>
      <p:grpSp>
        <p:nvGrpSpPr>
          <p:cNvPr id="305" name="Google Shape;305;p5"/>
          <p:cNvGrpSpPr/>
          <p:nvPr/>
        </p:nvGrpSpPr>
        <p:grpSpPr>
          <a:xfrm>
            <a:off x="645148" y="3867199"/>
            <a:ext cx="1375016" cy="132676"/>
            <a:chOff x="625303" y="1472404"/>
            <a:chExt cx="1733652" cy="128588"/>
          </a:xfrm>
        </p:grpSpPr>
        <p:sp>
          <p:nvSpPr>
            <p:cNvPr id="306" name="Google Shape;306;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07" name="Google Shape;307;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7.5</a:t>
              </a:r>
              <a:endParaRPr b="1" sz="1050">
                <a:solidFill>
                  <a:srgbClr val="C00000"/>
                </a:solidFill>
                <a:latin typeface="Calibri"/>
                <a:ea typeface="Calibri"/>
                <a:cs typeface="Calibri"/>
                <a:sym typeface="Calibri"/>
              </a:endParaRPr>
            </a:p>
          </p:txBody>
        </p:sp>
      </p:grpSp>
      <p:grpSp>
        <p:nvGrpSpPr>
          <p:cNvPr id="308" name="Google Shape;308;p5"/>
          <p:cNvGrpSpPr/>
          <p:nvPr/>
        </p:nvGrpSpPr>
        <p:grpSpPr>
          <a:xfrm>
            <a:off x="646474" y="4025828"/>
            <a:ext cx="1363585" cy="132676"/>
            <a:chOff x="625303" y="1472404"/>
            <a:chExt cx="1733652" cy="128588"/>
          </a:xfrm>
        </p:grpSpPr>
        <p:sp>
          <p:nvSpPr>
            <p:cNvPr id="309" name="Google Shape;309;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10" name="Google Shape;310;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6.5</a:t>
              </a:r>
              <a:endParaRPr b="1" sz="1050">
                <a:solidFill>
                  <a:srgbClr val="C00000"/>
                </a:solidFill>
                <a:latin typeface="Calibri"/>
                <a:ea typeface="Calibri"/>
                <a:cs typeface="Calibri"/>
                <a:sym typeface="Calibri"/>
              </a:endParaRPr>
            </a:p>
          </p:txBody>
        </p:sp>
      </p:grpSp>
      <p:grpSp>
        <p:nvGrpSpPr>
          <p:cNvPr id="311" name="Google Shape;311;p5"/>
          <p:cNvGrpSpPr/>
          <p:nvPr/>
        </p:nvGrpSpPr>
        <p:grpSpPr>
          <a:xfrm>
            <a:off x="646974" y="4670601"/>
            <a:ext cx="1345067" cy="132676"/>
            <a:chOff x="625303" y="1472404"/>
            <a:chExt cx="1733652" cy="128588"/>
          </a:xfrm>
        </p:grpSpPr>
        <p:sp>
          <p:nvSpPr>
            <p:cNvPr id="312" name="Google Shape;312;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13" name="Google Shape;313;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6.6</a:t>
              </a:r>
              <a:endParaRPr b="1" sz="1050">
                <a:solidFill>
                  <a:srgbClr val="C00000"/>
                </a:solidFill>
                <a:latin typeface="Calibri"/>
                <a:ea typeface="Calibri"/>
                <a:cs typeface="Calibri"/>
                <a:sym typeface="Calibri"/>
              </a:endParaRPr>
            </a:p>
          </p:txBody>
        </p:sp>
      </p:grpSp>
      <p:grpSp>
        <p:nvGrpSpPr>
          <p:cNvPr id="314" name="Google Shape;314;p5"/>
          <p:cNvGrpSpPr/>
          <p:nvPr/>
        </p:nvGrpSpPr>
        <p:grpSpPr>
          <a:xfrm>
            <a:off x="646715" y="4829320"/>
            <a:ext cx="1352208" cy="135057"/>
            <a:chOff x="563920" y="1470096"/>
            <a:chExt cx="1742857" cy="130896"/>
          </a:xfrm>
        </p:grpSpPr>
        <p:sp>
          <p:nvSpPr>
            <p:cNvPr id="315" name="Google Shape;315;p5"/>
            <p:cNvSpPr/>
            <p:nvPr/>
          </p:nvSpPr>
          <p:spPr>
            <a:xfrm>
              <a:off x="563920" y="1470096"/>
              <a:ext cx="1405042"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16" name="Google Shape;316;p5"/>
            <p:cNvSpPr/>
            <p:nvPr/>
          </p:nvSpPr>
          <p:spPr>
            <a:xfrm>
              <a:off x="1978165"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6.4</a:t>
              </a:r>
              <a:endParaRPr b="1" sz="1050">
                <a:solidFill>
                  <a:srgbClr val="C00000"/>
                </a:solidFill>
                <a:latin typeface="Calibri"/>
                <a:ea typeface="Calibri"/>
                <a:cs typeface="Calibri"/>
                <a:sym typeface="Calibri"/>
              </a:endParaRPr>
            </a:p>
          </p:txBody>
        </p:sp>
      </p:grpSp>
      <p:grpSp>
        <p:nvGrpSpPr>
          <p:cNvPr id="317" name="Google Shape;317;p5"/>
          <p:cNvGrpSpPr/>
          <p:nvPr/>
        </p:nvGrpSpPr>
        <p:grpSpPr>
          <a:xfrm>
            <a:off x="644184" y="4989663"/>
            <a:ext cx="1363119" cy="132676"/>
            <a:chOff x="625303" y="1472404"/>
            <a:chExt cx="1733652" cy="128588"/>
          </a:xfrm>
        </p:grpSpPr>
        <p:sp>
          <p:nvSpPr>
            <p:cNvPr id="318" name="Google Shape;318;p5"/>
            <p:cNvSpPr/>
            <p:nvPr/>
          </p:nvSpPr>
          <p:spPr>
            <a:xfrm>
              <a:off x="625303" y="1472404"/>
              <a:ext cx="1405037"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19" name="Google Shape;319;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6.4</a:t>
              </a:r>
              <a:endParaRPr b="1" sz="1050">
                <a:solidFill>
                  <a:srgbClr val="C00000"/>
                </a:solidFill>
                <a:latin typeface="Calibri"/>
                <a:ea typeface="Calibri"/>
                <a:cs typeface="Calibri"/>
                <a:sym typeface="Calibri"/>
              </a:endParaRPr>
            </a:p>
          </p:txBody>
        </p:sp>
      </p:grpSp>
      <p:grpSp>
        <p:nvGrpSpPr>
          <p:cNvPr id="320" name="Google Shape;320;p5"/>
          <p:cNvGrpSpPr/>
          <p:nvPr/>
        </p:nvGrpSpPr>
        <p:grpSpPr>
          <a:xfrm>
            <a:off x="648431" y="5312225"/>
            <a:ext cx="1261520" cy="132676"/>
            <a:chOff x="625303" y="1472404"/>
            <a:chExt cx="1733652" cy="128588"/>
          </a:xfrm>
        </p:grpSpPr>
        <p:sp>
          <p:nvSpPr>
            <p:cNvPr id="321" name="Google Shape;321;p5"/>
            <p:cNvSpPr/>
            <p:nvPr/>
          </p:nvSpPr>
          <p:spPr>
            <a:xfrm>
              <a:off x="625303" y="1472404"/>
              <a:ext cx="1405039"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22" name="Google Shape;322;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6.0</a:t>
              </a:r>
              <a:endParaRPr b="1" sz="1050">
                <a:solidFill>
                  <a:srgbClr val="C00000"/>
                </a:solidFill>
                <a:latin typeface="Calibri"/>
                <a:ea typeface="Calibri"/>
                <a:cs typeface="Calibri"/>
                <a:sym typeface="Calibri"/>
              </a:endParaRPr>
            </a:p>
          </p:txBody>
        </p:sp>
      </p:grpSp>
      <p:grpSp>
        <p:nvGrpSpPr>
          <p:cNvPr id="323" name="Google Shape;323;p5"/>
          <p:cNvGrpSpPr/>
          <p:nvPr/>
        </p:nvGrpSpPr>
        <p:grpSpPr>
          <a:xfrm>
            <a:off x="648156" y="5471993"/>
            <a:ext cx="1261520" cy="132676"/>
            <a:chOff x="625303" y="1472404"/>
            <a:chExt cx="1733652" cy="128588"/>
          </a:xfrm>
        </p:grpSpPr>
        <p:sp>
          <p:nvSpPr>
            <p:cNvPr id="324" name="Google Shape;324;p5"/>
            <p:cNvSpPr/>
            <p:nvPr/>
          </p:nvSpPr>
          <p:spPr>
            <a:xfrm>
              <a:off x="625303" y="1472404"/>
              <a:ext cx="1405039"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25" name="Google Shape;325;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5.4</a:t>
              </a:r>
              <a:endParaRPr b="1" sz="1050">
                <a:solidFill>
                  <a:srgbClr val="C00000"/>
                </a:solidFill>
                <a:latin typeface="Calibri"/>
                <a:ea typeface="Calibri"/>
                <a:cs typeface="Calibri"/>
                <a:sym typeface="Calibri"/>
              </a:endParaRPr>
            </a:p>
          </p:txBody>
        </p:sp>
      </p:grpSp>
      <p:grpSp>
        <p:nvGrpSpPr>
          <p:cNvPr id="326" name="Google Shape;326;p5"/>
          <p:cNvGrpSpPr/>
          <p:nvPr/>
        </p:nvGrpSpPr>
        <p:grpSpPr>
          <a:xfrm>
            <a:off x="648157" y="5631968"/>
            <a:ext cx="1261520" cy="132676"/>
            <a:chOff x="625303" y="1472404"/>
            <a:chExt cx="1733652" cy="128588"/>
          </a:xfrm>
        </p:grpSpPr>
        <p:sp>
          <p:nvSpPr>
            <p:cNvPr id="327" name="Google Shape;327;p5"/>
            <p:cNvSpPr/>
            <p:nvPr/>
          </p:nvSpPr>
          <p:spPr>
            <a:xfrm>
              <a:off x="625303" y="1472404"/>
              <a:ext cx="1405039"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28" name="Google Shape;328;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5.5</a:t>
              </a:r>
              <a:endParaRPr b="1" sz="1050">
                <a:solidFill>
                  <a:srgbClr val="C00000"/>
                </a:solidFill>
                <a:latin typeface="Calibri"/>
                <a:ea typeface="Calibri"/>
                <a:cs typeface="Calibri"/>
                <a:sym typeface="Calibri"/>
              </a:endParaRPr>
            </a:p>
          </p:txBody>
        </p:sp>
      </p:grpSp>
      <p:grpSp>
        <p:nvGrpSpPr>
          <p:cNvPr id="329" name="Google Shape;329;p5"/>
          <p:cNvGrpSpPr/>
          <p:nvPr/>
        </p:nvGrpSpPr>
        <p:grpSpPr>
          <a:xfrm>
            <a:off x="636008" y="5793907"/>
            <a:ext cx="1377286" cy="132676"/>
            <a:chOff x="466211" y="1472404"/>
            <a:chExt cx="1892744" cy="128588"/>
          </a:xfrm>
        </p:grpSpPr>
        <p:sp>
          <p:nvSpPr>
            <p:cNvPr id="330" name="Google Shape;330;p5"/>
            <p:cNvSpPr/>
            <p:nvPr/>
          </p:nvSpPr>
          <p:spPr>
            <a:xfrm>
              <a:off x="466211" y="1472404"/>
              <a:ext cx="1564132"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31" name="Google Shape;331;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5.4</a:t>
              </a:r>
              <a:endParaRPr b="1" sz="1050">
                <a:solidFill>
                  <a:srgbClr val="C00000"/>
                </a:solidFill>
                <a:latin typeface="Calibri"/>
                <a:ea typeface="Calibri"/>
                <a:cs typeface="Calibri"/>
                <a:sym typeface="Calibri"/>
              </a:endParaRPr>
            </a:p>
          </p:txBody>
        </p:sp>
      </p:grpSp>
      <p:grpSp>
        <p:nvGrpSpPr>
          <p:cNvPr id="332" name="Google Shape;332;p5"/>
          <p:cNvGrpSpPr/>
          <p:nvPr/>
        </p:nvGrpSpPr>
        <p:grpSpPr>
          <a:xfrm>
            <a:off x="642875" y="5955353"/>
            <a:ext cx="1377288" cy="132676"/>
            <a:chOff x="466208" y="1472404"/>
            <a:chExt cx="1892747" cy="128588"/>
          </a:xfrm>
        </p:grpSpPr>
        <p:sp>
          <p:nvSpPr>
            <p:cNvPr id="333" name="Google Shape;333;p5"/>
            <p:cNvSpPr/>
            <p:nvPr/>
          </p:nvSpPr>
          <p:spPr>
            <a:xfrm>
              <a:off x="466208" y="1472404"/>
              <a:ext cx="1564133"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34" name="Google Shape;334;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5.3</a:t>
              </a:r>
              <a:endParaRPr b="1" sz="1050">
                <a:solidFill>
                  <a:srgbClr val="C00000"/>
                </a:solidFill>
                <a:latin typeface="Calibri"/>
                <a:ea typeface="Calibri"/>
                <a:cs typeface="Calibri"/>
                <a:sym typeface="Calibri"/>
              </a:endParaRPr>
            </a:p>
          </p:txBody>
        </p:sp>
      </p:grpSp>
      <p:grpSp>
        <p:nvGrpSpPr>
          <p:cNvPr id="335" name="Google Shape;335;p5"/>
          <p:cNvGrpSpPr/>
          <p:nvPr/>
        </p:nvGrpSpPr>
        <p:grpSpPr>
          <a:xfrm>
            <a:off x="642876" y="6115242"/>
            <a:ext cx="1349417" cy="132998"/>
            <a:chOff x="506300" y="1472092"/>
            <a:chExt cx="1420462" cy="128900"/>
          </a:xfrm>
        </p:grpSpPr>
        <p:sp>
          <p:nvSpPr>
            <p:cNvPr id="336" name="Google Shape;336;p5"/>
            <p:cNvSpPr/>
            <p:nvPr/>
          </p:nvSpPr>
          <p:spPr>
            <a:xfrm>
              <a:off x="506300" y="1472404"/>
              <a:ext cx="1163303"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37" name="Google Shape;337;p5"/>
            <p:cNvSpPr/>
            <p:nvPr/>
          </p:nvSpPr>
          <p:spPr>
            <a:xfrm>
              <a:off x="1675053" y="1472092"/>
              <a:ext cx="251709"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7.4</a:t>
              </a:r>
              <a:endParaRPr b="1" sz="1050">
                <a:solidFill>
                  <a:srgbClr val="C00000"/>
                </a:solidFill>
                <a:latin typeface="Calibri"/>
                <a:ea typeface="Calibri"/>
                <a:cs typeface="Calibri"/>
                <a:sym typeface="Calibri"/>
              </a:endParaRPr>
            </a:p>
          </p:txBody>
        </p:sp>
      </p:grpSp>
      <p:grpSp>
        <p:nvGrpSpPr>
          <p:cNvPr id="338" name="Google Shape;338;p5"/>
          <p:cNvGrpSpPr/>
          <p:nvPr/>
        </p:nvGrpSpPr>
        <p:grpSpPr>
          <a:xfrm>
            <a:off x="646500" y="6754833"/>
            <a:ext cx="1320167" cy="132676"/>
            <a:chOff x="489602" y="1472404"/>
            <a:chExt cx="1869353" cy="128588"/>
          </a:xfrm>
        </p:grpSpPr>
        <p:sp>
          <p:nvSpPr>
            <p:cNvPr id="339" name="Google Shape;339;p5"/>
            <p:cNvSpPr/>
            <p:nvPr/>
          </p:nvSpPr>
          <p:spPr>
            <a:xfrm>
              <a:off x="489602" y="1472404"/>
              <a:ext cx="15407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40" name="Google Shape;340;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6.2</a:t>
              </a:r>
              <a:endParaRPr b="1" sz="1050">
                <a:solidFill>
                  <a:srgbClr val="C00000"/>
                </a:solidFill>
                <a:latin typeface="Calibri"/>
                <a:ea typeface="Calibri"/>
                <a:cs typeface="Calibri"/>
                <a:sym typeface="Calibri"/>
              </a:endParaRPr>
            </a:p>
          </p:txBody>
        </p:sp>
      </p:grpSp>
      <p:grpSp>
        <p:nvGrpSpPr>
          <p:cNvPr id="341" name="Google Shape;341;p5"/>
          <p:cNvGrpSpPr/>
          <p:nvPr/>
        </p:nvGrpSpPr>
        <p:grpSpPr>
          <a:xfrm>
            <a:off x="642875" y="6275579"/>
            <a:ext cx="1261134" cy="132676"/>
            <a:chOff x="468553" y="1472404"/>
            <a:chExt cx="1890402" cy="128588"/>
          </a:xfrm>
        </p:grpSpPr>
        <p:sp>
          <p:nvSpPr>
            <p:cNvPr id="342" name="Google Shape;342;p5"/>
            <p:cNvSpPr/>
            <p:nvPr/>
          </p:nvSpPr>
          <p:spPr>
            <a:xfrm>
              <a:off x="468553" y="1472404"/>
              <a:ext cx="1561789"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43" name="Google Shape;343;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5.7</a:t>
              </a:r>
              <a:endParaRPr b="1" sz="1050">
                <a:solidFill>
                  <a:srgbClr val="C00000"/>
                </a:solidFill>
                <a:latin typeface="Calibri"/>
                <a:ea typeface="Calibri"/>
                <a:cs typeface="Calibri"/>
                <a:sym typeface="Calibri"/>
              </a:endParaRPr>
            </a:p>
          </p:txBody>
        </p:sp>
      </p:grpSp>
      <p:grpSp>
        <p:nvGrpSpPr>
          <p:cNvPr id="344" name="Google Shape;344;p5"/>
          <p:cNvGrpSpPr/>
          <p:nvPr/>
        </p:nvGrpSpPr>
        <p:grpSpPr>
          <a:xfrm>
            <a:off x="642875" y="6434021"/>
            <a:ext cx="1291184" cy="132676"/>
            <a:chOff x="625303" y="1472404"/>
            <a:chExt cx="1717670" cy="128588"/>
          </a:xfrm>
        </p:grpSpPr>
        <p:sp>
          <p:nvSpPr>
            <p:cNvPr id="345" name="Google Shape;345;p5"/>
            <p:cNvSpPr/>
            <p:nvPr/>
          </p:nvSpPr>
          <p:spPr>
            <a:xfrm>
              <a:off x="625303" y="1472404"/>
              <a:ext cx="1405039"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46" name="Google Shape;346;p5"/>
            <p:cNvSpPr/>
            <p:nvPr/>
          </p:nvSpPr>
          <p:spPr>
            <a:xfrm>
              <a:off x="2030343" y="1472404"/>
              <a:ext cx="312630"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5.1</a:t>
              </a:r>
              <a:endParaRPr b="1" sz="1050">
                <a:solidFill>
                  <a:srgbClr val="C00000"/>
                </a:solidFill>
                <a:latin typeface="Calibri"/>
                <a:ea typeface="Calibri"/>
                <a:cs typeface="Calibri"/>
                <a:sym typeface="Calibri"/>
              </a:endParaRPr>
            </a:p>
          </p:txBody>
        </p:sp>
      </p:grpSp>
      <p:grpSp>
        <p:nvGrpSpPr>
          <p:cNvPr id="347" name="Google Shape;347;p5"/>
          <p:cNvGrpSpPr/>
          <p:nvPr/>
        </p:nvGrpSpPr>
        <p:grpSpPr>
          <a:xfrm>
            <a:off x="642875" y="6594445"/>
            <a:ext cx="1291184" cy="132676"/>
            <a:chOff x="465927" y="1472404"/>
            <a:chExt cx="1893028" cy="128588"/>
          </a:xfrm>
        </p:grpSpPr>
        <p:sp>
          <p:nvSpPr>
            <p:cNvPr id="348" name="Google Shape;348;p5"/>
            <p:cNvSpPr/>
            <p:nvPr/>
          </p:nvSpPr>
          <p:spPr>
            <a:xfrm>
              <a:off x="465927" y="1472404"/>
              <a:ext cx="1564415"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349" name="Google Shape;349;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5.4</a:t>
              </a:r>
              <a:endParaRPr b="1" sz="1050">
                <a:solidFill>
                  <a:srgbClr val="C00000"/>
                </a:solidFill>
                <a:latin typeface="Calibri"/>
                <a:ea typeface="Calibri"/>
                <a:cs typeface="Calibri"/>
                <a:sym typeface="Calibri"/>
              </a:endParaRPr>
            </a:p>
          </p:txBody>
        </p:sp>
      </p:grpSp>
      <p:grpSp>
        <p:nvGrpSpPr>
          <p:cNvPr id="350" name="Google Shape;350;p5"/>
          <p:cNvGrpSpPr/>
          <p:nvPr/>
        </p:nvGrpSpPr>
        <p:grpSpPr>
          <a:xfrm>
            <a:off x="4374077" y="1459573"/>
            <a:ext cx="1788598" cy="138060"/>
            <a:chOff x="252413" y="1464225"/>
            <a:chExt cx="1943099" cy="104360"/>
          </a:xfrm>
        </p:grpSpPr>
        <p:sp>
          <p:nvSpPr>
            <p:cNvPr id="351" name="Google Shape;351;p5"/>
            <p:cNvSpPr/>
            <p:nvPr/>
          </p:nvSpPr>
          <p:spPr>
            <a:xfrm>
              <a:off x="252413" y="1464225"/>
              <a:ext cx="1614486" cy="104360"/>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352" name="Google Shape;352;p5"/>
            <p:cNvSpPr/>
            <p:nvPr/>
          </p:nvSpPr>
          <p:spPr>
            <a:xfrm>
              <a:off x="1866899" y="1465022"/>
              <a:ext cx="328613" cy="1028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5.8</a:t>
              </a:r>
              <a:endParaRPr/>
            </a:p>
          </p:txBody>
        </p:sp>
      </p:grpSp>
      <p:grpSp>
        <p:nvGrpSpPr>
          <p:cNvPr id="353" name="Google Shape;353;p5"/>
          <p:cNvGrpSpPr/>
          <p:nvPr/>
        </p:nvGrpSpPr>
        <p:grpSpPr>
          <a:xfrm>
            <a:off x="4305293" y="1942117"/>
            <a:ext cx="1985143" cy="128588"/>
            <a:chOff x="4152900" y="1783556"/>
            <a:chExt cx="2152648" cy="128588"/>
          </a:xfrm>
        </p:grpSpPr>
        <p:sp>
          <p:nvSpPr>
            <p:cNvPr id="354" name="Google Shape;354;p5"/>
            <p:cNvSpPr/>
            <p:nvPr/>
          </p:nvSpPr>
          <p:spPr>
            <a:xfrm>
              <a:off x="4152900" y="1783556"/>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355" name="Google Shape;355;p5"/>
            <p:cNvSpPr/>
            <p:nvPr/>
          </p:nvSpPr>
          <p:spPr>
            <a:xfrm>
              <a:off x="5941497" y="1783556"/>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6.0</a:t>
              </a:r>
              <a:endParaRPr b="1" sz="1050">
                <a:solidFill>
                  <a:srgbClr val="C00000"/>
                </a:solidFill>
                <a:latin typeface="Calibri"/>
                <a:ea typeface="Calibri"/>
                <a:cs typeface="Calibri"/>
                <a:sym typeface="Calibri"/>
              </a:endParaRPr>
            </a:p>
          </p:txBody>
        </p:sp>
      </p:grpSp>
      <p:grpSp>
        <p:nvGrpSpPr>
          <p:cNvPr id="356" name="Google Shape;356;p5"/>
          <p:cNvGrpSpPr/>
          <p:nvPr/>
        </p:nvGrpSpPr>
        <p:grpSpPr>
          <a:xfrm>
            <a:off x="4270468" y="2104224"/>
            <a:ext cx="2020795" cy="128588"/>
            <a:chOff x="4152900" y="1783556"/>
            <a:chExt cx="2152648" cy="128588"/>
          </a:xfrm>
        </p:grpSpPr>
        <p:sp>
          <p:nvSpPr>
            <p:cNvPr id="357" name="Google Shape;357;p5"/>
            <p:cNvSpPr/>
            <p:nvPr/>
          </p:nvSpPr>
          <p:spPr>
            <a:xfrm>
              <a:off x="4152900" y="1783556"/>
              <a:ext cx="1788598"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Heatwave</a:t>
              </a:r>
              <a:endParaRPr b="1" sz="1100">
                <a:solidFill>
                  <a:srgbClr val="C00000"/>
                </a:solidFill>
                <a:latin typeface="Calibri"/>
                <a:ea typeface="Calibri"/>
                <a:cs typeface="Calibri"/>
                <a:sym typeface="Calibri"/>
              </a:endParaRPr>
            </a:p>
          </p:txBody>
        </p:sp>
        <p:sp>
          <p:nvSpPr>
            <p:cNvPr id="358" name="Google Shape;358;p5"/>
            <p:cNvSpPr/>
            <p:nvPr/>
          </p:nvSpPr>
          <p:spPr>
            <a:xfrm>
              <a:off x="5941497" y="1783556"/>
              <a:ext cx="364051"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6.1</a:t>
              </a:r>
              <a:endParaRPr b="1" sz="1050">
                <a:solidFill>
                  <a:srgbClr val="C00000"/>
                </a:solidFill>
                <a:latin typeface="Calibri"/>
                <a:ea typeface="Calibri"/>
                <a:cs typeface="Calibri"/>
                <a:sym typeface="Calibri"/>
              </a:endParaRPr>
            </a:p>
          </p:txBody>
        </p:sp>
      </p:grpSp>
      <p:grpSp>
        <p:nvGrpSpPr>
          <p:cNvPr id="359" name="Google Shape;359;p5"/>
          <p:cNvGrpSpPr/>
          <p:nvPr/>
        </p:nvGrpSpPr>
        <p:grpSpPr>
          <a:xfrm>
            <a:off x="7305675" y="1782762"/>
            <a:ext cx="1100137" cy="128588"/>
            <a:chOff x="252413" y="1459706"/>
            <a:chExt cx="2085781" cy="128588"/>
          </a:xfrm>
        </p:grpSpPr>
        <p:sp>
          <p:nvSpPr>
            <p:cNvPr id="360" name="Google Shape;360;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361" name="Google Shape;361;p5"/>
            <p:cNvSpPr/>
            <p:nvPr/>
          </p:nvSpPr>
          <p:spPr>
            <a:xfrm>
              <a:off x="1866898" y="1459706"/>
              <a:ext cx="471296"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5.8</a:t>
              </a:r>
              <a:endParaRPr b="1" sz="1050">
                <a:solidFill>
                  <a:srgbClr val="C00000"/>
                </a:solidFill>
                <a:latin typeface="Calibri"/>
                <a:ea typeface="Calibri"/>
                <a:cs typeface="Calibri"/>
                <a:sym typeface="Calibri"/>
              </a:endParaRPr>
            </a:p>
          </p:txBody>
        </p:sp>
      </p:grpSp>
      <p:grpSp>
        <p:nvGrpSpPr>
          <p:cNvPr id="362" name="Google Shape;362;p5"/>
          <p:cNvGrpSpPr/>
          <p:nvPr/>
        </p:nvGrpSpPr>
        <p:grpSpPr>
          <a:xfrm>
            <a:off x="6934201" y="2427664"/>
            <a:ext cx="1389384" cy="128588"/>
            <a:chOff x="252413" y="1450181"/>
            <a:chExt cx="1943099" cy="128588"/>
          </a:xfrm>
        </p:grpSpPr>
        <p:sp>
          <p:nvSpPr>
            <p:cNvPr id="363" name="Google Shape;363;p5"/>
            <p:cNvSpPr/>
            <p:nvPr/>
          </p:nvSpPr>
          <p:spPr>
            <a:xfrm>
              <a:off x="252413" y="1450181"/>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364" name="Google Shape;364;p5"/>
            <p:cNvSpPr/>
            <p:nvPr/>
          </p:nvSpPr>
          <p:spPr>
            <a:xfrm>
              <a:off x="1866900" y="1450181"/>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6.2</a:t>
              </a:r>
              <a:endParaRPr b="1" sz="1050">
                <a:solidFill>
                  <a:srgbClr val="C00000"/>
                </a:solidFill>
                <a:latin typeface="Calibri"/>
                <a:ea typeface="Calibri"/>
                <a:cs typeface="Calibri"/>
                <a:sym typeface="Calibri"/>
              </a:endParaRPr>
            </a:p>
          </p:txBody>
        </p:sp>
      </p:grpSp>
      <p:grpSp>
        <p:nvGrpSpPr>
          <p:cNvPr id="365" name="Google Shape;365;p5"/>
          <p:cNvGrpSpPr/>
          <p:nvPr/>
        </p:nvGrpSpPr>
        <p:grpSpPr>
          <a:xfrm>
            <a:off x="7136878" y="3226592"/>
            <a:ext cx="1164902" cy="128588"/>
            <a:chOff x="252413" y="1459706"/>
            <a:chExt cx="1943099" cy="128588"/>
          </a:xfrm>
        </p:grpSpPr>
        <p:sp>
          <p:nvSpPr>
            <p:cNvPr id="366" name="Google Shape;366;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367" name="Google Shape;367;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6.7</a:t>
              </a:r>
              <a:endParaRPr b="1" sz="1050">
                <a:solidFill>
                  <a:srgbClr val="C00000"/>
                </a:solidFill>
                <a:latin typeface="Calibri"/>
                <a:ea typeface="Calibri"/>
                <a:cs typeface="Calibri"/>
                <a:sym typeface="Calibri"/>
              </a:endParaRPr>
            </a:p>
          </p:txBody>
        </p:sp>
      </p:grpSp>
      <p:grpSp>
        <p:nvGrpSpPr>
          <p:cNvPr id="368" name="Google Shape;368;p5"/>
          <p:cNvGrpSpPr/>
          <p:nvPr/>
        </p:nvGrpSpPr>
        <p:grpSpPr>
          <a:xfrm>
            <a:off x="7077075" y="3546412"/>
            <a:ext cx="1381125" cy="133592"/>
            <a:chOff x="252413" y="1459706"/>
            <a:chExt cx="1943099" cy="128588"/>
          </a:xfrm>
        </p:grpSpPr>
        <p:sp>
          <p:nvSpPr>
            <p:cNvPr id="369" name="Google Shape;369;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Flood/Inund</a:t>
              </a:r>
              <a:endParaRPr b="1" sz="1100">
                <a:solidFill>
                  <a:srgbClr val="C00000"/>
                </a:solidFill>
                <a:latin typeface="Calibri"/>
                <a:ea typeface="Calibri"/>
                <a:cs typeface="Calibri"/>
                <a:sym typeface="Calibri"/>
              </a:endParaRPr>
            </a:p>
          </p:txBody>
        </p:sp>
        <p:sp>
          <p:nvSpPr>
            <p:cNvPr id="370" name="Google Shape;370;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7.3</a:t>
              </a:r>
              <a:endParaRPr b="1" sz="1050">
                <a:solidFill>
                  <a:srgbClr val="C00000"/>
                </a:solidFill>
                <a:latin typeface="Calibri"/>
                <a:ea typeface="Calibri"/>
                <a:cs typeface="Calibri"/>
                <a:sym typeface="Calibri"/>
              </a:endParaRPr>
            </a:p>
          </p:txBody>
        </p:sp>
      </p:grpSp>
      <p:grpSp>
        <p:nvGrpSpPr>
          <p:cNvPr id="371" name="Google Shape;371;p5"/>
          <p:cNvGrpSpPr/>
          <p:nvPr/>
        </p:nvGrpSpPr>
        <p:grpSpPr>
          <a:xfrm>
            <a:off x="7312641" y="4514972"/>
            <a:ext cx="1086821" cy="122238"/>
            <a:chOff x="252413" y="1459706"/>
            <a:chExt cx="2165108" cy="128588"/>
          </a:xfrm>
        </p:grpSpPr>
        <p:sp>
          <p:nvSpPr>
            <p:cNvPr id="372" name="Google Shape;372;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Flood/Inund</a:t>
              </a:r>
              <a:endParaRPr b="1" sz="1100">
                <a:solidFill>
                  <a:srgbClr val="C00000"/>
                </a:solidFill>
                <a:latin typeface="Calibri"/>
                <a:ea typeface="Calibri"/>
                <a:cs typeface="Calibri"/>
                <a:sym typeface="Calibri"/>
              </a:endParaRPr>
            </a:p>
          </p:txBody>
        </p:sp>
        <p:sp>
          <p:nvSpPr>
            <p:cNvPr id="373" name="Google Shape;373;p5"/>
            <p:cNvSpPr/>
            <p:nvPr/>
          </p:nvSpPr>
          <p:spPr>
            <a:xfrm>
              <a:off x="1866897" y="1459706"/>
              <a:ext cx="550624" cy="125830"/>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7.0</a:t>
              </a:r>
              <a:endParaRPr b="1" sz="1050">
                <a:solidFill>
                  <a:srgbClr val="C00000"/>
                </a:solidFill>
                <a:latin typeface="Calibri"/>
                <a:ea typeface="Calibri"/>
                <a:cs typeface="Calibri"/>
                <a:sym typeface="Calibri"/>
              </a:endParaRPr>
            </a:p>
          </p:txBody>
        </p:sp>
      </p:grpSp>
      <p:grpSp>
        <p:nvGrpSpPr>
          <p:cNvPr id="374" name="Google Shape;374;p5"/>
          <p:cNvGrpSpPr/>
          <p:nvPr/>
        </p:nvGrpSpPr>
        <p:grpSpPr>
          <a:xfrm>
            <a:off x="7305675" y="4672204"/>
            <a:ext cx="1086821" cy="122238"/>
            <a:chOff x="252413" y="1467220"/>
            <a:chExt cx="2165108" cy="128588"/>
          </a:xfrm>
        </p:grpSpPr>
        <p:sp>
          <p:nvSpPr>
            <p:cNvPr id="375" name="Google Shape;375;p5"/>
            <p:cNvSpPr/>
            <p:nvPr/>
          </p:nvSpPr>
          <p:spPr>
            <a:xfrm>
              <a:off x="252413" y="1467220"/>
              <a:ext cx="1614486"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Flood/Inund</a:t>
              </a:r>
              <a:endParaRPr b="1" sz="1100">
                <a:solidFill>
                  <a:srgbClr val="C00000"/>
                </a:solidFill>
                <a:latin typeface="Calibri"/>
                <a:ea typeface="Calibri"/>
                <a:cs typeface="Calibri"/>
                <a:sym typeface="Calibri"/>
              </a:endParaRPr>
            </a:p>
          </p:txBody>
        </p:sp>
        <p:sp>
          <p:nvSpPr>
            <p:cNvPr id="376" name="Google Shape;376;p5"/>
            <p:cNvSpPr/>
            <p:nvPr/>
          </p:nvSpPr>
          <p:spPr>
            <a:xfrm>
              <a:off x="1866897" y="1469726"/>
              <a:ext cx="550624" cy="125830"/>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5.9</a:t>
              </a:r>
              <a:endParaRPr b="1" sz="1050">
                <a:solidFill>
                  <a:srgbClr val="C00000"/>
                </a:solidFill>
                <a:latin typeface="Calibri"/>
                <a:ea typeface="Calibri"/>
                <a:cs typeface="Calibri"/>
                <a:sym typeface="Calibri"/>
              </a:endParaRPr>
            </a:p>
          </p:txBody>
        </p:sp>
      </p:grpSp>
      <p:grpSp>
        <p:nvGrpSpPr>
          <p:cNvPr id="377" name="Google Shape;377;p5"/>
          <p:cNvGrpSpPr/>
          <p:nvPr/>
        </p:nvGrpSpPr>
        <p:grpSpPr>
          <a:xfrm>
            <a:off x="7305760" y="4831868"/>
            <a:ext cx="1086821" cy="122238"/>
            <a:chOff x="252413" y="1467220"/>
            <a:chExt cx="2165108" cy="128588"/>
          </a:xfrm>
        </p:grpSpPr>
        <p:sp>
          <p:nvSpPr>
            <p:cNvPr id="378" name="Google Shape;378;p5"/>
            <p:cNvSpPr/>
            <p:nvPr/>
          </p:nvSpPr>
          <p:spPr>
            <a:xfrm>
              <a:off x="252413" y="1467220"/>
              <a:ext cx="1614486"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Flood/Inund</a:t>
              </a:r>
              <a:endParaRPr b="1" sz="1100">
                <a:solidFill>
                  <a:srgbClr val="C00000"/>
                </a:solidFill>
                <a:latin typeface="Calibri"/>
                <a:ea typeface="Calibri"/>
                <a:cs typeface="Calibri"/>
                <a:sym typeface="Calibri"/>
              </a:endParaRPr>
            </a:p>
          </p:txBody>
        </p:sp>
        <p:sp>
          <p:nvSpPr>
            <p:cNvPr id="379" name="Google Shape;379;p5"/>
            <p:cNvSpPr/>
            <p:nvPr/>
          </p:nvSpPr>
          <p:spPr>
            <a:xfrm>
              <a:off x="1866897" y="1467221"/>
              <a:ext cx="550624" cy="125830"/>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5.7</a:t>
              </a:r>
              <a:endParaRPr b="1" sz="1050">
                <a:solidFill>
                  <a:srgbClr val="C00000"/>
                </a:solidFill>
                <a:latin typeface="Calibri"/>
                <a:ea typeface="Calibri"/>
                <a:cs typeface="Calibri"/>
                <a:sym typeface="Calibri"/>
              </a:endParaRPr>
            </a:p>
          </p:txBody>
        </p:sp>
      </p:grpSp>
      <p:grpSp>
        <p:nvGrpSpPr>
          <p:cNvPr id="380" name="Google Shape;380;p5"/>
          <p:cNvGrpSpPr/>
          <p:nvPr/>
        </p:nvGrpSpPr>
        <p:grpSpPr>
          <a:xfrm>
            <a:off x="6889520" y="4994192"/>
            <a:ext cx="1486116" cy="122238"/>
            <a:chOff x="252413" y="1459706"/>
            <a:chExt cx="1943099" cy="128588"/>
          </a:xfrm>
        </p:grpSpPr>
        <p:sp>
          <p:nvSpPr>
            <p:cNvPr id="381" name="Google Shape;381;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Inund</a:t>
              </a:r>
              <a:endParaRPr b="1" sz="1100">
                <a:solidFill>
                  <a:srgbClr val="C00000"/>
                </a:solidFill>
                <a:latin typeface="Calibri"/>
                <a:ea typeface="Calibri"/>
                <a:cs typeface="Calibri"/>
                <a:sym typeface="Calibri"/>
              </a:endParaRPr>
            </a:p>
          </p:txBody>
        </p:sp>
        <p:sp>
          <p:nvSpPr>
            <p:cNvPr id="382" name="Google Shape;382;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4.9</a:t>
              </a:r>
              <a:endParaRPr b="1" sz="1050">
                <a:solidFill>
                  <a:srgbClr val="C00000"/>
                </a:solidFill>
                <a:latin typeface="Calibri"/>
                <a:ea typeface="Calibri"/>
                <a:cs typeface="Calibri"/>
                <a:sym typeface="Calibri"/>
              </a:endParaRPr>
            </a:p>
          </p:txBody>
        </p:sp>
      </p:grpSp>
      <p:grpSp>
        <p:nvGrpSpPr>
          <p:cNvPr id="383" name="Google Shape;383;p5"/>
          <p:cNvGrpSpPr/>
          <p:nvPr/>
        </p:nvGrpSpPr>
        <p:grpSpPr>
          <a:xfrm>
            <a:off x="7077075" y="5962964"/>
            <a:ext cx="1180218" cy="118577"/>
            <a:chOff x="252413" y="1459706"/>
            <a:chExt cx="1943099" cy="128588"/>
          </a:xfrm>
        </p:grpSpPr>
        <p:sp>
          <p:nvSpPr>
            <p:cNvPr id="384" name="Google Shape;384;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Flood/Inund</a:t>
              </a:r>
              <a:endParaRPr b="1" sz="1100">
                <a:solidFill>
                  <a:srgbClr val="C00000"/>
                </a:solidFill>
                <a:latin typeface="Calibri"/>
                <a:ea typeface="Calibri"/>
                <a:cs typeface="Calibri"/>
                <a:sym typeface="Calibri"/>
              </a:endParaRPr>
            </a:p>
          </p:txBody>
        </p:sp>
        <p:sp>
          <p:nvSpPr>
            <p:cNvPr id="385" name="Google Shape;385;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7.5</a:t>
              </a:r>
              <a:endParaRPr b="1" sz="1050">
                <a:solidFill>
                  <a:srgbClr val="C00000"/>
                </a:solidFill>
                <a:latin typeface="Calibri"/>
                <a:ea typeface="Calibri"/>
                <a:cs typeface="Calibri"/>
                <a:sym typeface="Calibri"/>
              </a:endParaRPr>
            </a:p>
          </p:txBody>
        </p:sp>
      </p:grpSp>
      <p:grpSp>
        <p:nvGrpSpPr>
          <p:cNvPr id="386" name="Google Shape;386;p5"/>
          <p:cNvGrpSpPr/>
          <p:nvPr/>
        </p:nvGrpSpPr>
        <p:grpSpPr>
          <a:xfrm>
            <a:off x="6492455" y="6120953"/>
            <a:ext cx="1788599" cy="118577"/>
            <a:chOff x="252413" y="1459706"/>
            <a:chExt cx="1943099" cy="128588"/>
          </a:xfrm>
        </p:grpSpPr>
        <p:sp>
          <p:nvSpPr>
            <p:cNvPr id="387" name="Google Shape;387;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Flood/Hill Torrents</a:t>
              </a:r>
              <a:endParaRPr b="1" sz="1100">
                <a:solidFill>
                  <a:srgbClr val="C00000"/>
                </a:solidFill>
                <a:latin typeface="Calibri"/>
                <a:ea typeface="Calibri"/>
                <a:cs typeface="Calibri"/>
                <a:sym typeface="Calibri"/>
              </a:endParaRPr>
            </a:p>
          </p:txBody>
        </p:sp>
        <p:sp>
          <p:nvSpPr>
            <p:cNvPr id="388" name="Google Shape;388;p5"/>
            <p:cNvSpPr/>
            <p:nvPr/>
          </p:nvSpPr>
          <p:spPr>
            <a:xfrm>
              <a:off x="1866900" y="1459706"/>
              <a:ext cx="328612"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7.7</a:t>
              </a:r>
              <a:endParaRPr b="1" sz="1050">
                <a:solidFill>
                  <a:srgbClr val="C00000"/>
                </a:solidFill>
                <a:latin typeface="Calibri"/>
                <a:ea typeface="Calibri"/>
                <a:cs typeface="Calibri"/>
                <a:sym typeface="Calibri"/>
              </a:endParaRPr>
            </a:p>
          </p:txBody>
        </p:sp>
      </p:grpSp>
      <p:grpSp>
        <p:nvGrpSpPr>
          <p:cNvPr id="389" name="Google Shape;389;p5"/>
          <p:cNvGrpSpPr/>
          <p:nvPr/>
        </p:nvGrpSpPr>
        <p:grpSpPr>
          <a:xfrm>
            <a:off x="7077075" y="6278077"/>
            <a:ext cx="1180218" cy="125015"/>
            <a:chOff x="252413" y="1459706"/>
            <a:chExt cx="1943099" cy="135570"/>
          </a:xfrm>
        </p:grpSpPr>
        <p:sp>
          <p:nvSpPr>
            <p:cNvPr id="390" name="Google Shape;390;p5"/>
            <p:cNvSpPr/>
            <p:nvPr/>
          </p:nvSpPr>
          <p:spPr>
            <a:xfrm>
              <a:off x="252413" y="1459706"/>
              <a:ext cx="1614488" cy="135570"/>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Flood/Inund</a:t>
              </a:r>
              <a:endParaRPr b="1" sz="1100">
                <a:solidFill>
                  <a:srgbClr val="C00000"/>
                </a:solidFill>
                <a:latin typeface="Calibri"/>
                <a:ea typeface="Calibri"/>
                <a:cs typeface="Calibri"/>
                <a:sym typeface="Calibri"/>
              </a:endParaRPr>
            </a:p>
          </p:txBody>
        </p:sp>
        <p:sp>
          <p:nvSpPr>
            <p:cNvPr id="391" name="Google Shape;391;p5"/>
            <p:cNvSpPr/>
            <p:nvPr/>
          </p:nvSpPr>
          <p:spPr>
            <a:xfrm>
              <a:off x="1866901" y="1459706"/>
              <a:ext cx="328611" cy="135570"/>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grpSp>
        <p:nvGrpSpPr>
          <p:cNvPr id="392" name="Google Shape;392;p5"/>
          <p:cNvGrpSpPr/>
          <p:nvPr/>
        </p:nvGrpSpPr>
        <p:grpSpPr>
          <a:xfrm>
            <a:off x="7313384" y="6595913"/>
            <a:ext cx="1019599" cy="134384"/>
            <a:chOff x="252413" y="1459706"/>
            <a:chExt cx="2108452" cy="128588"/>
          </a:xfrm>
        </p:grpSpPr>
        <p:sp>
          <p:nvSpPr>
            <p:cNvPr id="393" name="Google Shape;393;p5"/>
            <p:cNvSpPr/>
            <p:nvPr/>
          </p:nvSpPr>
          <p:spPr>
            <a:xfrm>
              <a:off x="252413" y="1459706"/>
              <a:ext cx="1614487" cy="128588"/>
            </a:xfrm>
            <a:prstGeom prst="rect">
              <a:avLst/>
            </a:prstGeom>
            <a:solidFill>
              <a:schemeClr val="lt1"/>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Flood</a:t>
              </a:r>
              <a:endParaRPr b="1" sz="1100">
                <a:solidFill>
                  <a:srgbClr val="C00000"/>
                </a:solidFill>
                <a:latin typeface="Calibri"/>
                <a:ea typeface="Calibri"/>
                <a:cs typeface="Calibri"/>
                <a:sym typeface="Calibri"/>
              </a:endParaRPr>
            </a:p>
          </p:txBody>
        </p:sp>
        <p:sp>
          <p:nvSpPr>
            <p:cNvPr id="394" name="Google Shape;394;p5"/>
            <p:cNvSpPr/>
            <p:nvPr/>
          </p:nvSpPr>
          <p:spPr>
            <a:xfrm>
              <a:off x="1866898" y="1459706"/>
              <a:ext cx="493967" cy="128588"/>
            </a:xfrm>
            <a:prstGeom prst="rect">
              <a:avLst/>
            </a:prstGeom>
            <a:solidFill>
              <a:srgbClr val="FFFF00"/>
            </a:solidFill>
            <a:ln cap="flat" cmpd="sng" w="12700">
              <a:solidFill>
                <a:srgbClr val="31538F"/>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6.6</a:t>
              </a:r>
              <a:endParaRPr b="1" sz="1050">
                <a:solidFill>
                  <a:srgbClr val="C00000"/>
                </a:solidFill>
                <a:latin typeface="Calibri"/>
                <a:ea typeface="Calibri"/>
                <a:cs typeface="Calibri"/>
                <a:sym typeface="Calibri"/>
              </a:endParaRPr>
            </a:p>
          </p:txBody>
        </p:sp>
      </p:grpSp>
      <p:grpSp>
        <p:nvGrpSpPr>
          <p:cNvPr id="395" name="Google Shape;395;p5"/>
          <p:cNvGrpSpPr/>
          <p:nvPr/>
        </p:nvGrpSpPr>
        <p:grpSpPr>
          <a:xfrm>
            <a:off x="10197941" y="6114904"/>
            <a:ext cx="1986690" cy="131440"/>
            <a:chOff x="627378" y="1468478"/>
            <a:chExt cx="1731577" cy="137497"/>
          </a:xfrm>
        </p:grpSpPr>
        <p:sp>
          <p:nvSpPr>
            <p:cNvPr id="396" name="Google Shape;396;p5"/>
            <p:cNvSpPr/>
            <p:nvPr/>
          </p:nvSpPr>
          <p:spPr>
            <a:xfrm>
              <a:off x="627378" y="1468478"/>
              <a:ext cx="1446869" cy="134515"/>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397" name="Google Shape;397;p5"/>
            <p:cNvSpPr/>
            <p:nvPr/>
          </p:nvSpPr>
          <p:spPr>
            <a:xfrm>
              <a:off x="2078760" y="1468757"/>
              <a:ext cx="280195" cy="13721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8.6</a:t>
              </a:r>
              <a:endParaRPr b="1" sz="1050">
                <a:solidFill>
                  <a:srgbClr val="C00000"/>
                </a:solidFill>
                <a:latin typeface="Calibri"/>
                <a:ea typeface="Calibri"/>
                <a:cs typeface="Calibri"/>
                <a:sym typeface="Calibri"/>
              </a:endParaRPr>
            </a:p>
          </p:txBody>
        </p:sp>
      </p:grpSp>
      <p:grpSp>
        <p:nvGrpSpPr>
          <p:cNvPr id="398" name="Google Shape;398;p5"/>
          <p:cNvGrpSpPr/>
          <p:nvPr/>
        </p:nvGrpSpPr>
        <p:grpSpPr>
          <a:xfrm>
            <a:off x="10091359" y="3869810"/>
            <a:ext cx="2088323" cy="127126"/>
            <a:chOff x="629211" y="1480416"/>
            <a:chExt cx="1714102" cy="142637"/>
          </a:xfrm>
        </p:grpSpPr>
        <p:sp>
          <p:nvSpPr>
            <p:cNvPr id="399" name="Google Shape;399;p5"/>
            <p:cNvSpPr/>
            <p:nvPr/>
          </p:nvSpPr>
          <p:spPr>
            <a:xfrm>
              <a:off x="629211" y="1480744"/>
              <a:ext cx="1446621" cy="142309"/>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00" name="Google Shape;400;p5"/>
            <p:cNvSpPr/>
            <p:nvPr/>
          </p:nvSpPr>
          <p:spPr>
            <a:xfrm>
              <a:off x="2077786" y="1480416"/>
              <a:ext cx="265527" cy="14152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8.8</a:t>
              </a:r>
              <a:endParaRPr b="1" sz="1050">
                <a:solidFill>
                  <a:srgbClr val="C00000"/>
                </a:solidFill>
                <a:latin typeface="Calibri"/>
                <a:ea typeface="Calibri"/>
                <a:cs typeface="Calibri"/>
                <a:sym typeface="Calibri"/>
              </a:endParaRPr>
            </a:p>
          </p:txBody>
        </p:sp>
      </p:grpSp>
      <p:grpSp>
        <p:nvGrpSpPr>
          <p:cNvPr id="401" name="Google Shape;401;p5"/>
          <p:cNvGrpSpPr/>
          <p:nvPr/>
        </p:nvGrpSpPr>
        <p:grpSpPr>
          <a:xfrm>
            <a:off x="10284069" y="1300242"/>
            <a:ext cx="1892273" cy="135507"/>
            <a:chOff x="625303" y="1462979"/>
            <a:chExt cx="1733652" cy="152038"/>
          </a:xfrm>
        </p:grpSpPr>
        <p:sp>
          <p:nvSpPr>
            <p:cNvPr id="402" name="Google Shape;402;p5"/>
            <p:cNvSpPr/>
            <p:nvPr/>
          </p:nvSpPr>
          <p:spPr>
            <a:xfrm>
              <a:off x="625303" y="1463010"/>
              <a:ext cx="1453266" cy="145717"/>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03" name="Google Shape;403;p5"/>
            <p:cNvSpPr/>
            <p:nvPr/>
          </p:nvSpPr>
          <p:spPr>
            <a:xfrm>
              <a:off x="2059093" y="1462979"/>
              <a:ext cx="299862" cy="15203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7.9</a:t>
              </a:r>
              <a:endParaRPr b="1" sz="1050">
                <a:solidFill>
                  <a:srgbClr val="C00000"/>
                </a:solidFill>
                <a:latin typeface="Calibri"/>
                <a:ea typeface="Calibri"/>
                <a:cs typeface="Calibri"/>
                <a:sym typeface="Calibri"/>
              </a:endParaRPr>
            </a:p>
          </p:txBody>
        </p:sp>
      </p:grpSp>
      <p:grpSp>
        <p:nvGrpSpPr>
          <p:cNvPr id="404" name="Google Shape;404;p5"/>
          <p:cNvGrpSpPr/>
          <p:nvPr/>
        </p:nvGrpSpPr>
        <p:grpSpPr>
          <a:xfrm>
            <a:off x="10449753" y="1465614"/>
            <a:ext cx="1734878" cy="128588"/>
            <a:chOff x="625303" y="1472404"/>
            <a:chExt cx="1733652" cy="128588"/>
          </a:xfrm>
        </p:grpSpPr>
        <p:sp>
          <p:nvSpPr>
            <p:cNvPr id="405" name="Google Shape;405;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06" name="Google Shape;406;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6.5</a:t>
              </a:r>
              <a:endParaRPr b="1" sz="1050">
                <a:solidFill>
                  <a:srgbClr val="C00000"/>
                </a:solidFill>
                <a:latin typeface="Calibri"/>
                <a:ea typeface="Calibri"/>
                <a:cs typeface="Calibri"/>
                <a:sym typeface="Calibri"/>
              </a:endParaRPr>
            </a:p>
          </p:txBody>
        </p:sp>
      </p:grpSp>
      <p:grpSp>
        <p:nvGrpSpPr>
          <p:cNvPr id="407" name="Google Shape;407;p5"/>
          <p:cNvGrpSpPr/>
          <p:nvPr/>
        </p:nvGrpSpPr>
        <p:grpSpPr>
          <a:xfrm>
            <a:off x="10453362" y="1622976"/>
            <a:ext cx="1734878" cy="128588"/>
            <a:chOff x="625303" y="1472404"/>
            <a:chExt cx="1733652" cy="128588"/>
          </a:xfrm>
        </p:grpSpPr>
        <p:sp>
          <p:nvSpPr>
            <p:cNvPr id="408" name="Google Shape;408;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09" name="Google Shape;409;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6.7</a:t>
              </a:r>
              <a:endParaRPr b="1" sz="1050">
                <a:solidFill>
                  <a:srgbClr val="C00000"/>
                </a:solidFill>
                <a:latin typeface="Calibri"/>
                <a:ea typeface="Calibri"/>
                <a:cs typeface="Calibri"/>
                <a:sym typeface="Calibri"/>
              </a:endParaRPr>
            </a:p>
          </p:txBody>
        </p:sp>
      </p:grpSp>
      <p:grpSp>
        <p:nvGrpSpPr>
          <p:cNvPr id="410" name="Google Shape;410;p5"/>
          <p:cNvGrpSpPr/>
          <p:nvPr/>
        </p:nvGrpSpPr>
        <p:grpSpPr>
          <a:xfrm>
            <a:off x="10457122" y="1786396"/>
            <a:ext cx="1734878" cy="128588"/>
            <a:chOff x="625303" y="1472404"/>
            <a:chExt cx="1733652" cy="128588"/>
          </a:xfrm>
        </p:grpSpPr>
        <p:sp>
          <p:nvSpPr>
            <p:cNvPr id="411" name="Google Shape;411;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12" name="Google Shape;412;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grpSp>
        <p:nvGrpSpPr>
          <p:cNvPr id="413" name="Google Shape;413;p5"/>
          <p:cNvGrpSpPr/>
          <p:nvPr/>
        </p:nvGrpSpPr>
        <p:grpSpPr>
          <a:xfrm>
            <a:off x="10457123" y="1941944"/>
            <a:ext cx="1734878" cy="128588"/>
            <a:chOff x="625303" y="1472404"/>
            <a:chExt cx="1733652" cy="128588"/>
          </a:xfrm>
        </p:grpSpPr>
        <p:sp>
          <p:nvSpPr>
            <p:cNvPr id="414" name="Google Shape;414;p5"/>
            <p:cNvSpPr/>
            <p:nvPr/>
          </p:nvSpPr>
          <p:spPr>
            <a:xfrm>
              <a:off x="625303" y="1472404"/>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15" name="Google Shape;415;p5"/>
            <p:cNvSpPr/>
            <p:nvPr/>
          </p:nvSpPr>
          <p:spPr>
            <a:xfrm>
              <a:off x="2030343"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sp>
        <p:nvSpPr>
          <p:cNvPr id="416" name="Google Shape;416;p5"/>
          <p:cNvSpPr/>
          <p:nvPr/>
        </p:nvSpPr>
        <p:spPr>
          <a:xfrm>
            <a:off x="10306715" y="2109748"/>
            <a:ext cx="1596402" cy="114606"/>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17" name="Google Shape;417;p5"/>
          <p:cNvSpPr/>
          <p:nvPr/>
        </p:nvSpPr>
        <p:spPr>
          <a:xfrm>
            <a:off x="11874527" y="2102128"/>
            <a:ext cx="312176" cy="132676"/>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6.8</a:t>
            </a:r>
            <a:endParaRPr b="1" sz="1050">
              <a:solidFill>
                <a:srgbClr val="C00000"/>
              </a:solidFill>
              <a:latin typeface="Calibri"/>
              <a:ea typeface="Calibri"/>
              <a:cs typeface="Calibri"/>
              <a:sym typeface="Calibri"/>
            </a:endParaRPr>
          </a:p>
        </p:txBody>
      </p:sp>
      <p:sp>
        <p:nvSpPr>
          <p:cNvPr id="418" name="Google Shape;418;p5"/>
          <p:cNvSpPr/>
          <p:nvPr/>
        </p:nvSpPr>
        <p:spPr>
          <a:xfrm>
            <a:off x="10367675" y="2262148"/>
            <a:ext cx="1506912" cy="132676"/>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19" name="Google Shape;419;p5"/>
          <p:cNvSpPr/>
          <p:nvPr/>
        </p:nvSpPr>
        <p:spPr>
          <a:xfrm>
            <a:off x="11859287" y="2262148"/>
            <a:ext cx="312176" cy="132676"/>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6.7</a:t>
            </a:r>
            <a:endParaRPr b="1" sz="1050">
              <a:solidFill>
                <a:srgbClr val="C00000"/>
              </a:solidFill>
              <a:latin typeface="Calibri"/>
              <a:ea typeface="Calibri"/>
              <a:cs typeface="Calibri"/>
              <a:sym typeface="Calibri"/>
            </a:endParaRPr>
          </a:p>
        </p:txBody>
      </p:sp>
      <p:grpSp>
        <p:nvGrpSpPr>
          <p:cNvPr id="420" name="Google Shape;420;p5"/>
          <p:cNvGrpSpPr/>
          <p:nvPr/>
        </p:nvGrpSpPr>
        <p:grpSpPr>
          <a:xfrm>
            <a:off x="10484776" y="2427240"/>
            <a:ext cx="1691566" cy="128246"/>
            <a:chOff x="625303" y="1464866"/>
            <a:chExt cx="2009084" cy="124295"/>
          </a:xfrm>
        </p:grpSpPr>
        <p:sp>
          <p:nvSpPr>
            <p:cNvPr id="421" name="Google Shape;421;p5"/>
            <p:cNvSpPr/>
            <p:nvPr/>
          </p:nvSpPr>
          <p:spPr>
            <a:xfrm>
              <a:off x="625303" y="1464866"/>
              <a:ext cx="1710725" cy="124295"/>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22" name="Google Shape;422;p5"/>
            <p:cNvSpPr/>
            <p:nvPr/>
          </p:nvSpPr>
          <p:spPr>
            <a:xfrm>
              <a:off x="2262414" y="1466436"/>
              <a:ext cx="371973" cy="122254"/>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6.8</a:t>
              </a:r>
              <a:endParaRPr b="1" sz="1050">
                <a:solidFill>
                  <a:srgbClr val="C00000"/>
                </a:solidFill>
                <a:latin typeface="Calibri"/>
                <a:ea typeface="Calibri"/>
                <a:cs typeface="Calibri"/>
                <a:sym typeface="Calibri"/>
              </a:endParaRPr>
            </a:p>
          </p:txBody>
        </p:sp>
      </p:grpSp>
      <p:grpSp>
        <p:nvGrpSpPr>
          <p:cNvPr id="423" name="Google Shape;423;p5"/>
          <p:cNvGrpSpPr/>
          <p:nvPr/>
        </p:nvGrpSpPr>
        <p:grpSpPr>
          <a:xfrm>
            <a:off x="10573926" y="3065024"/>
            <a:ext cx="1601909" cy="133316"/>
            <a:chOff x="710507" y="1470096"/>
            <a:chExt cx="1686256" cy="129208"/>
          </a:xfrm>
        </p:grpSpPr>
        <p:sp>
          <p:nvSpPr>
            <p:cNvPr id="424" name="Google Shape;424;p5"/>
            <p:cNvSpPr/>
            <p:nvPr/>
          </p:nvSpPr>
          <p:spPr>
            <a:xfrm>
              <a:off x="710507" y="1470096"/>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25" name="Google Shape;425;p5"/>
            <p:cNvSpPr/>
            <p:nvPr/>
          </p:nvSpPr>
          <p:spPr>
            <a:xfrm>
              <a:off x="2079590" y="1470716"/>
              <a:ext cx="317173"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7.2</a:t>
              </a:r>
              <a:endParaRPr b="1" sz="1050">
                <a:solidFill>
                  <a:srgbClr val="C00000"/>
                </a:solidFill>
                <a:latin typeface="Calibri"/>
                <a:ea typeface="Calibri"/>
                <a:cs typeface="Calibri"/>
                <a:sym typeface="Calibri"/>
              </a:endParaRPr>
            </a:p>
          </p:txBody>
        </p:sp>
      </p:grpSp>
      <p:grpSp>
        <p:nvGrpSpPr>
          <p:cNvPr id="426" name="Google Shape;426;p5"/>
          <p:cNvGrpSpPr/>
          <p:nvPr/>
        </p:nvGrpSpPr>
        <p:grpSpPr>
          <a:xfrm>
            <a:off x="10484775" y="2582253"/>
            <a:ext cx="1689620" cy="133353"/>
            <a:chOff x="625302" y="1459619"/>
            <a:chExt cx="2037926" cy="129244"/>
          </a:xfrm>
        </p:grpSpPr>
        <p:sp>
          <p:nvSpPr>
            <p:cNvPr id="427" name="Google Shape;427;p5"/>
            <p:cNvSpPr/>
            <p:nvPr/>
          </p:nvSpPr>
          <p:spPr>
            <a:xfrm>
              <a:off x="625302" y="1460788"/>
              <a:ext cx="1739660" cy="128075"/>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28" name="Google Shape;428;p5"/>
            <p:cNvSpPr/>
            <p:nvPr/>
          </p:nvSpPr>
          <p:spPr>
            <a:xfrm>
              <a:off x="2301544" y="1459619"/>
              <a:ext cx="361684" cy="124626"/>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grpSp>
        <p:nvGrpSpPr>
          <p:cNvPr id="429" name="Google Shape;429;p5"/>
          <p:cNvGrpSpPr/>
          <p:nvPr/>
        </p:nvGrpSpPr>
        <p:grpSpPr>
          <a:xfrm>
            <a:off x="10489757" y="2742771"/>
            <a:ext cx="1684638" cy="139446"/>
            <a:chOff x="625303" y="1460311"/>
            <a:chExt cx="2031919" cy="135149"/>
          </a:xfrm>
        </p:grpSpPr>
        <p:sp>
          <p:nvSpPr>
            <p:cNvPr id="430" name="Google Shape;430;p5"/>
            <p:cNvSpPr/>
            <p:nvPr/>
          </p:nvSpPr>
          <p:spPr>
            <a:xfrm>
              <a:off x="625303" y="1460311"/>
              <a:ext cx="1670235" cy="135149"/>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31" name="Google Shape;431;p5"/>
            <p:cNvSpPr/>
            <p:nvPr/>
          </p:nvSpPr>
          <p:spPr>
            <a:xfrm>
              <a:off x="2309018" y="1460349"/>
              <a:ext cx="348204"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7.0</a:t>
              </a:r>
              <a:endParaRPr b="1" sz="1050">
                <a:solidFill>
                  <a:srgbClr val="C00000"/>
                </a:solidFill>
                <a:latin typeface="Calibri"/>
                <a:ea typeface="Calibri"/>
                <a:cs typeface="Calibri"/>
                <a:sym typeface="Calibri"/>
              </a:endParaRPr>
            </a:p>
          </p:txBody>
        </p:sp>
      </p:grpSp>
      <p:grpSp>
        <p:nvGrpSpPr>
          <p:cNvPr id="432" name="Google Shape;432;p5"/>
          <p:cNvGrpSpPr/>
          <p:nvPr/>
        </p:nvGrpSpPr>
        <p:grpSpPr>
          <a:xfrm>
            <a:off x="10453363" y="2902064"/>
            <a:ext cx="1722678" cy="132676"/>
            <a:chOff x="580581" y="1472404"/>
            <a:chExt cx="1813374" cy="128588"/>
          </a:xfrm>
        </p:grpSpPr>
        <p:sp>
          <p:nvSpPr>
            <p:cNvPr id="433" name="Google Shape;433;p5"/>
            <p:cNvSpPr/>
            <p:nvPr/>
          </p:nvSpPr>
          <p:spPr>
            <a:xfrm>
              <a:off x="580581" y="1472404"/>
              <a:ext cx="1507751"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34" name="Google Shape;434;p5"/>
            <p:cNvSpPr/>
            <p:nvPr/>
          </p:nvSpPr>
          <p:spPr>
            <a:xfrm>
              <a:off x="2078301" y="1472404"/>
              <a:ext cx="315654"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grpSp>
        <p:nvGrpSpPr>
          <p:cNvPr id="435" name="Google Shape;435;p5"/>
          <p:cNvGrpSpPr/>
          <p:nvPr/>
        </p:nvGrpSpPr>
        <p:grpSpPr>
          <a:xfrm>
            <a:off x="10465600" y="3386150"/>
            <a:ext cx="1715975" cy="132679"/>
            <a:chOff x="646957" y="1472401"/>
            <a:chExt cx="1733652" cy="128591"/>
          </a:xfrm>
        </p:grpSpPr>
        <p:sp>
          <p:nvSpPr>
            <p:cNvPr id="436" name="Google Shape;436;p5"/>
            <p:cNvSpPr/>
            <p:nvPr/>
          </p:nvSpPr>
          <p:spPr>
            <a:xfrm>
              <a:off x="646957" y="1472401"/>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37" name="Google Shape;437;p5"/>
            <p:cNvSpPr/>
            <p:nvPr/>
          </p:nvSpPr>
          <p:spPr>
            <a:xfrm>
              <a:off x="2051997" y="1472404"/>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7.1</a:t>
              </a:r>
              <a:endParaRPr b="1" sz="1050">
                <a:solidFill>
                  <a:srgbClr val="C00000"/>
                </a:solidFill>
                <a:latin typeface="Calibri"/>
                <a:ea typeface="Calibri"/>
                <a:cs typeface="Calibri"/>
                <a:sym typeface="Calibri"/>
              </a:endParaRPr>
            </a:p>
          </p:txBody>
        </p:sp>
      </p:grpSp>
      <p:grpSp>
        <p:nvGrpSpPr>
          <p:cNvPr id="438" name="Google Shape;438;p5"/>
          <p:cNvGrpSpPr/>
          <p:nvPr/>
        </p:nvGrpSpPr>
        <p:grpSpPr>
          <a:xfrm>
            <a:off x="10365620" y="3707069"/>
            <a:ext cx="1809326" cy="132677"/>
            <a:chOff x="767035" y="1477019"/>
            <a:chExt cx="2300361" cy="128589"/>
          </a:xfrm>
        </p:grpSpPr>
        <p:sp>
          <p:nvSpPr>
            <p:cNvPr id="439" name="Google Shape;439;p5"/>
            <p:cNvSpPr/>
            <p:nvPr/>
          </p:nvSpPr>
          <p:spPr>
            <a:xfrm>
              <a:off x="767035" y="1477019"/>
              <a:ext cx="1886013"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40" name="Google Shape;440;p5"/>
            <p:cNvSpPr/>
            <p:nvPr/>
          </p:nvSpPr>
          <p:spPr>
            <a:xfrm>
              <a:off x="2661620" y="1477020"/>
              <a:ext cx="405776"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6.6</a:t>
              </a:r>
              <a:endParaRPr b="1" sz="1050">
                <a:solidFill>
                  <a:srgbClr val="C00000"/>
                </a:solidFill>
                <a:latin typeface="Calibri"/>
                <a:ea typeface="Calibri"/>
                <a:cs typeface="Calibri"/>
                <a:sym typeface="Calibri"/>
              </a:endParaRPr>
            </a:p>
          </p:txBody>
        </p:sp>
      </p:grpSp>
      <p:grpSp>
        <p:nvGrpSpPr>
          <p:cNvPr id="441" name="Google Shape;441;p5"/>
          <p:cNvGrpSpPr/>
          <p:nvPr/>
        </p:nvGrpSpPr>
        <p:grpSpPr>
          <a:xfrm>
            <a:off x="10195560" y="4187484"/>
            <a:ext cx="1991142" cy="129910"/>
            <a:chOff x="617931" y="1481025"/>
            <a:chExt cx="2149487" cy="125905"/>
          </a:xfrm>
        </p:grpSpPr>
        <p:sp>
          <p:nvSpPr>
            <p:cNvPr id="442" name="Google Shape;442;p5"/>
            <p:cNvSpPr/>
            <p:nvPr/>
          </p:nvSpPr>
          <p:spPr>
            <a:xfrm>
              <a:off x="617931" y="1486509"/>
              <a:ext cx="1807925" cy="118470"/>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43" name="Google Shape;443;p5"/>
            <p:cNvSpPr/>
            <p:nvPr/>
          </p:nvSpPr>
          <p:spPr>
            <a:xfrm>
              <a:off x="2410124" y="1481025"/>
              <a:ext cx="357294" cy="125905"/>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7.2</a:t>
              </a:r>
              <a:endParaRPr b="1" sz="1050">
                <a:solidFill>
                  <a:srgbClr val="C00000"/>
                </a:solidFill>
                <a:latin typeface="Calibri"/>
                <a:ea typeface="Calibri"/>
                <a:cs typeface="Calibri"/>
                <a:sym typeface="Calibri"/>
              </a:endParaRPr>
            </a:p>
          </p:txBody>
        </p:sp>
      </p:grpSp>
      <p:grpSp>
        <p:nvGrpSpPr>
          <p:cNvPr id="444" name="Google Shape;444;p5"/>
          <p:cNvGrpSpPr/>
          <p:nvPr/>
        </p:nvGrpSpPr>
        <p:grpSpPr>
          <a:xfrm>
            <a:off x="10195561" y="4506950"/>
            <a:ext cx="1982915" cy="135904"/>
            <a:chOff x="534802" y="1479328"/>
            <a:chExt cx="2555772" cy="131715"/>
          </a:xfrm>
        </p:grpSpPr>
        <p:sp>
          <p:nvSpPr>
            <p:cNvPr id="445" name="Google Shape;445;p5"/>
            <p:cNvSpPr/>
            <p:nvPr/>
          </p:nvSpPr>
          <p:spPr>
            <a:xfrm>
              <a:off x="534802" y="1479328"/>
              <a:ext cx="2139785"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46" name="Google Shape;446;p5"/>
            <p:cNvSpPr/>
            <p:nvPr/>
          </p:nvSpPr>
          <p:spPr>
            <a:xfrm>
              <a:off x="2674415" y="1482455"/>
              <a:ext cx="416159"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7.1</a:t>
              </a:r>
              <a:endParaRPr b="1" sz="1050">
                <a:solidFill>
                  <a:srgbClr val="C00000"/>
                </a:solidFill>
                <a:latin typeface="Calibri"/>
                <a:ea typeface="Calibri"/>
                <a:cs typeface="Calibri"/>
                <a:sym typeface="Calibri"/>
              </a:endParaRPr>
            </a:p>
          </p:txBody>
        </p:sp>
      </p:grpSp>
      <p:grpSp>
        <p:nvGrpSpPr>
          <p:cNvPr id="447" name="Google Shape;447;p5"/>
          <p:cNvGrpSpPr/>
          <p:nvPr/>
        </p:nvGrpSpPr>
        <p:grpSpPr>
          <a:xfrm>
            <a:off x="10324447" y="5153503"/>
            <a:ext cx="1854028" cy="132759"/>
            <a:chOff x="625303" y="1472323"/>
            <a:chExt cx="2581272" cy="128669"/>
          </a:xfrm>
        </p:grpSpPr>
        <p:sp>
          <p:nvSpPr>
            <p:cNvPr id="448" name="Google Shape;448;p5"/>
            <p:cNvSpPr/>
            <p:nvPr/>
          </p:nvSpPr>
          <p:spPr>
            <a:xfrm>
              <a:off x="625303" y="1472404"/>
              <a:ext cx="2147943"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49" name="Google Shape;449;p5"/>
            <p:cNvSpPr/>
            <p:nvPr/>
          </p:nvSpPr>
          <p:spPr>
            <a:xfrm>
              <a:off x="2757046" y="1472323"/>
              <a:ext cx="449529"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6.3</a:t>
              </a:r>
              <a:endParaRPr b="1" sz="1050">
                <a:solidFill>
                  <a:srgbClr val="C00000"/>
                </a:solidFill>
                <a:latin typeface="Calibri"/>
                <a:ea typeface="Calibri"/>
                <a:cs typeface="Calibri"/>
                <a:sym typeface="Calibri"/>
              </a:endParaRPr>
            </a:p>
          </p:txBody>
        </p:sp>
      </p:grpSp>
      <p:grpSp>
        <p:nvGrpSpPr>
          <p:cNvPr id="450" name="Google Shape;450;p5"/>
          <p:cNvGrpSpPr/>
          <p:nvPr/>
        </p:nvGrpSpPr>
        <p:grpSpPr>
          <a:xfrm>
            <a:off x="10484775" y="3224498"/>
            <a:ext cx="1693833" cy="130506"/>
            <a:chOff x="899607" y="1470591"/>
            <a:chExt cx="2043007" cy="126484"/>
          </a:xfrm>
        </p:grpSpPr>
        <p:sp>
          <p:nvSpPr>
            <p:cNvPr id="451" name="Google Shape;451;p5"/>
            <p:cNvSpPr/>
            <p:nvPr/>
          </p:nvSpPr>
          <p:spPr>
            <a:xfrm>
              <a:off x="899607" y="1471873"/>
              <a:ext cx="1710726" cy="125202"/>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52" name="Google Shape;452;p5"/>
            <p:cNvSpPr/>
            <p:nvPr/>
          </p:nvSpPr>
          <p:spPr>
            <a:xfrm>
              <a:off x="2570752" y="1470591"/>
              <a:ext cx="371862" cy="125906"/>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6.8</a:t>
              </a:r>
              <a:endParaRPr b="1" sz="1050">
                <a:solidFill>
                  <a:srgbClr val="C00000"/>
                </a:solidFill>
                <a:latin typeface="Calibri"/>
                <a:ea typeface="Calibri"/>
                <a:cs typeface="Calibri"/>
                <a:sym typeface="Calibri"/>
              </a:endParaRPr>
            </a:p>
          </p:txBody>
        </p:sp>
      </p:grpSp>
      <p:grpSp>
        <p:nvGrpSpPr>
          <p:cNvPr id="453" name="Google Shape;453;p5"/>
          <p:cNvGrpSpPr/>
          <p:nvPr/>
        </p:nvGrpSpPr>
        <p:grpSpPr>
          <a:xfrm>
            <a:off x="10525118" y="3545623"/>
            <a:ext cx="1658005" cy="132677"/>
            <a:chOff x="734051" y="1474712"/>
            <a:chExt cx="1646181" cy="128589"/>
          </a:xfrm>
        </p:grpSpPr>
        <p:sp>
          <p:nvSpPr>
            <p:cNvPr id="454" name="Google Shape;454;p5"/>
            <p:cNvSpPr/>
            <p:nvPr/>
          </p:nvSpPr>
          <p:spPr>
            <a:xfrm>
              <a:off x="734051" y="1474713"/>
              <a:ext cx="140504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55" name="Google Shape;455;p5"/>
            <p:cNvSpPr/>
            <p:nvPr/>
          </p:nvSpPr>
          <p:spPr>
            <a:xfrm>
              <a:off x="2051620" y="1474712"/>
              <a:ext cx="32861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6.9</a:t>
              </a:r>
              <a:endParaRPr b="1" sz="1050">
                <a:solidFill>
                  <a:srgbClr val="C00000"/>
                </a:solidFill>
                <a:latin typeface="Calibri"/>
                <a:ea typeface="Calibri"/>
                <a:cs typeface="Calibri"/>
                <a:sym typeface="Calibri"/>
              </a:endParaRPr>
            </a:p>
          </p:txBody>
        </p:sp>
      </p:grpSp>
      <p:grpSp>
        <p:nvGrpSpPr>
          <p:cNvPr id="456" name="Google Shape;456;p5"/>
          <p:cNvGrpSpPr/>
          <p:nvPr/>
        </p:nvGrpSpPr>
        <p:grpSpPr>
          <a:xfrm>
            <a:off x="10282963" y="4025634"/>
            <a:ext cx="1898928" cy="132676"/>
            <a:chOff x="661944" y="1471005"/>
            <a:chExt cx="2414283" cy="128588"/>
          </a:xfrm>
        </p:grpSpPr>
        <p:sp>
          <p:nvSpPr>
            <p:cNvPr id="457" name="Google Shape;457;p5"/>
            <p:cNvSpPr/>
            <p:nvPr/>
          </p:nvSpPr>
          <p:spPr>
            <a:xfrm>
              <a:off x="661944" y="1475351"/>
              <a:ext cx="2000721" cy="123979"/>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58" name="Google Shape;458;p5"/>
            <p:cNvSpPr/>
            <p:nvPr/>
          </p:nvSpPr>
          <p:spPr>
            <a:xfrm>
              <a:off x="2664935" y="1471005"/>
              <a:ext cx="411292"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6.6</a:t>
              </a:r>
              <a:endParaRPr b="1" sz="1050">
                <a:solidFill>
                  <a:srgbClr val="C00000"/>
                </a:solidFill>
                <a:latin typeface="Calibri"/>
                <a:ea typeface="Calibri"/>
                <a:cs typeface="Calibri"/>
                <a:sym typeface="Calibri"/>
              </a:endParaRPr>
            </a:p>
          </p:txBody>
        </p:sp>
      </p:grpSp>
      <p:grpSp>
        <p:nvGrpSpPr>
          <p:cNvPr id="459" name="Google Shape;459;p5"/>
          <p:cNvGrpSpPr/>
          <p:nvPr/>
        </p:nvGrpSpPr>
        <p:grpSpPr>
          <a:xfrm>
            <a:off x="10251111" y="4670185"/>
            <a:ext cx="1927365" cy="132679"/>
            <a:chOff x="593123" y="1466165"/>
            <a:chExt cx="2484174" cy="128590"/>
          </a:xfrm>
        </p:grpSpPr>
        <p:sp>
          <p:nvSpPr>
            <p:cNvPr id="460" name="Google Shape;460;p5"/>
            <p:cNvSpPr/>
            <p:nvPr/>
          </p:nvSpPr>
          <p:spPr>
            <a:xfrm>
              <a:off x="593123" y="1467792"/>
              <a:ext cx="2077759" cy="124764"/>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61" name="Google Shape;461;p5"/>
            <p:cNvSpPr/>
            <p:nvPr/>
          </p:nvSpPr>
          <p:spPr>
            <a:xfrm>
              <a:off x="2661138" y="1466165"/>
              <a:ext cx="416159" cy="128590"/>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6.6</a:t>
              </a:r>
              <a:endParaRPr b="1" sz="1050">
                <a:solidFill>
                  <a:srgbClr val="C00000"/>
                </a:solidFill>
                <a:latin typeface="Calibri"/>
                <a:ea typeface="Calibri"/>
                <a:cs typeface="Calibri"/>
                <a:sym typeface="Calibri"/>
              </a:endParaRPr>
            </a:p>
          </p:txBody>
        </p:sp>
      </p:grpSp>
      <p:grpSp>
        <p:nvGrpSpPr>
          <p:cNvPr id="462" name="Google Shape;462;p5"/>
          <p:cNvGrpSpPr/>
          <p:nvPr/>
        </p:nvGrpSpPr>
        <p:grpSpPr>
          <a:xfrm>
            <a:off x="10282963" y="4829253"/>
            <a:ext cx="1895512" cy="132740"/>
            <a:chOff x="625303" y="1464212"/>
            <a:chExt cx="2443119" cy="128651"/>
          </a:xfrm>
        </p:grpSpPr>
        <p:sp>
          <p:nvSpPr>
            <p:cNvPr id="463" name="Google Shape;463;p5"/>
            <p:cNvSpPr/>
            <p:nvPr/>
          </p:nvSpPr>
          <p:spPr>
            <a:xfrm>
              <a:off x="625303" y="1464212"/>
              <a:ext cx="2018516" cy="126849"/>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64" name="Google Shape;464;p5"/>
            <p:cNvSpPr/>
            <p:nvPr/>
          </p:nvSpPr>
          <p:spPr>
            <a:xfrm>
              <a:off x="2646374" y="1464275"/>
              <a:ext cx="422048"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6.5</a:t>
              </a:r>
              <a:endParaRPr b="1" sz="1050">
                <a:solidFill>
                  <a:srgbClr val="C00000"/>
                </a:solidFill>
                <a:latin typeface="Calibri"/>
                <a:ea typeface="Calibri"/>
                <a:cs typeface="Calibri"/>
                <a:sym typeface="Calibri"/>
              </a:endParaRPr>
            </a:p>
          </p:txBody>
        </p:sp>
      </p:grpSp>
      <p:grpSp>
        <p:nvGrpSpPr>
          <p:cNvPr id="465" name="Google Shape;465;p5"/>
          <p:cNvGrpSpPr/>
          <p:nvPr/>
        </p:nvGrpSpPr>
        <p:grpSpPr>
          <a:xfrm>
            <a:off x="10346531" y="4990909"/>
            <a:ext cx="1831944" cy="132681"/>
            <a:chOff x="596092" y="1470096"/>
            <a:chExt cx="2388679" cy="128593"/>
          </a:xfrm>
        </p:grpSpPr>
        <p:sp>
          <p:nvSpPr>
            <p:cNvPr id="466" name="Google Shape;466;p5"/>
            <p:cNvSpPr/>
            <p:nvPr/>
          </p:nvSpPr>
          <p:spPr>
            <a:xfrm>
              <a:off x="596092" y="1470096"/>
              <a:ext cx="1964048"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67" name="Google Shape;467;p5"/>
            <p:cNvSpPr/>
            <p:nvPr/>
          </p:nvSpPr>
          <p:spPr>
            <a:xfrm>
              <a:off x="2560138" y="1470101"/>
              <a:ext cx="424633"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6.4</a:t>
              </a:r>
              <a:endParaRPr b="1" sz="1050">
                <a:solidFill>
                  <a:srgbClr val="C00000"/>
                </a:solidFill>
                <a:latin typeface="Calibri"/>
                <a:ea typeface="Calibri"/>
                <a:cs typeface="Calibri"/>
                <a:sym typeface="Calibri"/>
              </a:endParaRPr>
            </a:p>
          </p:txBody>
        </p:sp>
      </p:grpSp>
      <p:grpSp>
        <p:nvGrpSpPr>
          <p:cNvPr id="468" name="Google Shape;468;p5"/>
          <p:cNvGrpSpPr/>
          <p:nvPr/>
        </p:nvGrpSpPr>
        <p:grpSpPr>
          <a:xfrm>
            <a:off x="10365620" y="5313469"/>
            <a:ext cx="1812854" cy="135057"/>
            <a:chOff x="720178" y="1470096"/>
            <a:chExt cx="2491326" cy="130896"/>
          </a:xfrm>
        </p:grpSpPr>
        <p:sp>
          <p:nvSpPr>
            <p:cNvPr id="469" name="Google Shape;469;p5"/>
            <p:cNvSpPr/>
            <p:nvPr/>
          </p:nvSpPr>
          <p:spPr>
            <a:xfrm>
              <a:off x="720178" y="1472404"/>
              <a:ext cx="2047609"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70" name="Google Shape;470;p5"/>
            <p:cNvSpPr/>
            <p:nvPr/>
          </p:nvSpPr>
          <p:spPr>
            <a:xfrm>
              <a:off x="2767787" y="1470096"/>
              <a:ext cx="443717"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6.0</a:t>
              </a:r>
              <a:endParaRPr b="1" sz="1050">
                <a:solidFill>
                  <a:srgbClr val="C00000"/>
                </a:solidFill>
                <a:latin typeface="Calibri"/>
                <a:ea typeface="Calibri"/>
                <a:cs typeface="Calibri"/>
                <a:sym typeface="Calibri"/>
              </a:endParaRPr>
            </a:p>
          </p:txBody>
        </p:sp>
      </p:grpSp>
      <p:grpSp>
        <p:nvGrpSpPr>
          <p:cNvPr id="471" name="Google Shape;471;p5"/>
          <p:cNvGrpSpPr/>
          <p:nvPr/>
        </p:nvGrpSpPr>
        <p:grpSpPr>
          <a:xfrm>
            <a:off x="10506073" y="5475162"/>
            <a:ext cx="1672402" cy="131173"/>
            <a:chOff x="903759" y="1469646"/>
            <a:chExt cx="2212010" cy="127131"/>
          </a:xfrm>
        </p:grpSpPr>
        <p:sp>
          <p:nvSpPr>
            <p:cNvPr id="472" name="Google Shape;472;p5"/>
            <p:cNvSpPr/>
            <p:nvPr/>
          </p:nvSpPr>
          <p:spPr>
            <a:xfrm>
              <a:off x="903759" y="1472404"/>
              <a:ext cx="1874798" cy="124373"/>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73" name="Google Shape;473;p5"/>
            <p:cNvSpPr/>
            <p:nvPr/>
          </p:nvSpPr>
          <p:spPr>
            <a:xfrm>
              <a:off x="2688712" y="1469646"/>
              <a:ext cx="427057" cy="127131"/>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5.4</a:t>
              </a:r>
              <a:endParaRPr b="1" sz="1050">
                <a:solidFill>
                  <a:srgbClr val="C00000"/>
                </a:solidFill>
                <a:latin typeface="Calibri"/>
                <a:ea typeface="Calibri"/>
                <a:cs typeface="Calibri"/>
                <a:sym typeface="Calibri"/>
              </a:endParaRPr>
            </a:p>
          </p:txBody>
        </p:sp>
      </p:grpSp>
      <p:grpSp>
        <p:nvGrpSpPr>
          <p:cNvPr id="474" name="Google Shape;474;p5"/>
          <p:cNvGrpSpPr/>
          <p:nvPr/>
        </p:nvGrpSpPr>
        <p:grpSpPr>
          <a:xfrm>
            <a:off x="10423817" y="5633214"/>
            <a:ext cx="1754657" cy="132681"/>
            <a:chOff x="790719" y="1470096"/>
            <a:chExt cx="2411347" cy="128593"/>
          </a:xfrm>
        </p:grpSpPr>
        <p:sp>
          <p:nvSpPr>
            <p:cNvPr id="475" name="Google Shape;475;p5"/>
            <p:cNvSpPr/>
            <p:nvPr/>
          </p:nvSpPr>
          <p:spPr>
            <a:xfrm>
              <a:off x="790719" y="1470096"/>
              <a:ext cx="206756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76" name="Google Shape;476;p5"/>
            <p:cNvSpPr/>
            <p:nvPr/>
          </p:nvSpPr>
          <p:spPr>
            <a:xfrm>
              <a:off x="2758349" y="1470101"/>
              <a:ext cx="443717"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5.5</a:t>
              </a:r>
              <a:endParaRPr b="1" sz="1050">
                <a:solidFill>
                  <a:srgbClr val="C00000"/>
                </a:solidFill>
                <a:latin typeface="Calibri"/>
                <a:ea typeface="Calibri"/>
                <a:cs typeface="Calibri"/>
                <a:sym typeface="Calibri"/>
              </a:endParaRPr>
            </a:p>
          </p:txBody>
        </p:sp>
      </p:grpSp>
      <p:grpSp>
        <p:nvGrpSpPr>
          <p:cNvPr id="477" name="Google Shape;477;p5"/>
          <p:cNvGrpSpPr/>
          <p:nvPr/>
        </p:nvGrpSpPr>
        <p:grpSpPr>
          <a:xfrm>
            <a:off x="10784682" y="5793470"/>
            <a:ext cx="1396894" cy="134331"/>
            <a:chOff x="1345077" y="1468451"/>
            <a:chExt cx="1853015" cy="130191"/>
          </a:xfrm>
        </p:grpSpPr>
        <p:sp>
          <p:nvSpPr>
            <p:cNvPr id="478" name="Google Shape;478;p5"/>
            <p:cNvSpPr/>
            <p:nvPr/>
          </p:nvSpPr>
          <p:spPr>
            <a:xfrm>
              <a:off x="1345077" y="1470054"/>
              <a:ext cx="1440102"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79" name="Google Shape;479;p5"/>
            <p:cNvSpPr/>
            <p:nvPr/>
          </p:nvSpPr>
          <p:spPr>
            <a:xfrm>
              <a:off x="2775697" y="1468451"/>
              <a:ext cx="422395"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5.4</a:t>
              </a:r>
              <a:endParaRPr b="1" sz="1050">
                <a:solidFill>
                  <a:srgbClr val="C00000"/>
                </a:solidFill>
                <a:latin typeface="Calibri"/>
                <a:ea typeface="Calibri"/>
                <a:cs typeface="Calibri"/>
                <a:sym typeface="Calibri"/>
              </a:endParaRPr>
            </a:p>
          </p:txBody>
        </p:sp>
      </p:grpSp>
      <p:grpSp>
        <p:nvGrpSpPr>
          <p:cNvPr id="480" name="Google Shape;480;p5"/>
          <p:cNvGrpSpPr/>
          <p:nvPr/>
        </p:nvGrpSpPr>
        <p:grpSpPr>
          <a:xfrm>
            <a:off x="10596564" y="5959493"/>
            <a:ext cx="1581910" cy="132681"/>
            <a:chOff x="1346024" y="1472889"/>
            <a:chExt cx="1838366" cy="128592"/>
          </a:xfrm>
        </p:grpSpPr>
        <p:sp>
          <p:nvSpPr>
            <p:cNvPr id="481" name="Google Shape;481;p5"/>
            <p:cNvSpPr/>
            <p:nvPr/>
          </p:nvSpPr>
          <p:spPr>
            <a:xfrm>
              <a:off x="1346024" y="1472893"/>
              <a:ext cx="1405038"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82" name="Google Shape;482;p5"/>
            <p:cNvSpPr/>
            <p:nvPr/>
          </p:nvSpPr>
          <p:spPr>
            <a:xfrm>
              <a:off x="2751061" y="1472889"/>
              <a:ext cx="433329"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5.7</a:t>
              </a:r>
              <a:endParaRPr b="1" sz="1050">
                <a:solidFill>
                  <a:srgbClr val="C00000"/>
                </a:solidFill>
                <a:latin typeface="Calibri"/>
                <a:ea typeface="Calibri"/>
                <a:cs typeface="Calibri"/>
                <a:sym typeface="Calibri"/>
              </a:endParaRPr>
            </a:p>
          </p:txBody>
        </p:sp>
      </p:grpSp>
      <p:grpSp>
        <p:nvGrpSpPr>
          <p:cNvPr id="483" name="Google Shape;483;p5"/>
          <p:cNvGrpSpPr/>
          <p:nvPr/>
        </p:nvGrpSpPr>
        <p:grpSpPr>
          <a:xfrm>
            <a:off x="10313594" y="6754702"/>
            <a:ext cx="1868345" cy="132677"/>
            <a:chOff x="625302" y="1473361"/>
            <a:chExt cx="2297870" cy="128588"/>
          </a:xfrm>
        </p:grpSpPr>
        <p:sp>
          <p:nvSpPr>
            <p:cNvPr id="484" name="Google Shape;484;p5"/>
            <p:cNvSpPr/>
            <p:nvPr/>
          </p:nvSpPr>
          <p:spPr>
            <a:xfrm>
              <a:off x="625302" y="1474712"/>
              <a:ext cx="1904115" cy="127237"/>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85" name="Google Shape;485;p5"/>
            <p:cNvSpPr/>
            <p:nvPr/>
          </p:nvSpPr>
          <p:spPr>
            <a:xfrm>
              <a:off x="2531102" y="1473361"/>
              <a:ext cx="392070"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6.2</a:t>
              </a:r>
              <a:endParaRPr b="1" sz="1050">
                <a:solidFill>
                  <a:srgbClr val="C00000"/>
                </a:solidFill>
                <a:latin typeface="Calibri"/>
                <a:ea typeface="Calibri"/>
                <a:cs typeface="Calibri"/>
                <a:sym typeface="Calibri"/>
              </a:endParaRPr>
            </a:p>
          </p:txBody>
        </p:sp>
      </p:grpSp>
      <p:grpSp>
        <p:nvGrpSpPr>
          <p:cNvPr id="486" name="Google Shape;486;p5"/>
          <p:cNvGrpSpPr/>
          <p:nvPr/>
        </p:nvGrpSpPr>
        <p:grpSpPr>
          <a:xfrm>
            <a:off x="10282963" y="6275259"/>
            <a:ext cx="1909038" cy="134251"/>
            <a:chOff x="625303" y="1470878"/>
            <a:chExt cx="2334679" cy="130114"/>
          </a:xfrm>
        </p:grpSpPr>
        <p:sp>
          <p:nvSpPr>
            <p:cNvPr id="487" name="Google Shape;487;p5"/>
            <p:cNvSpPr/>
            <p:nvPr/>
          </p:nvSpPr>
          <p:spPr>
            <a:xfrm>
              <a:off x="625303" y="1472404"/>
              <a:ext cx="1923275"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Smog/Fog</a:t>
              </a:r>
              <a:endParaRPr b="1" sz="1100">
                <a:solidFill>
                  <a:srgbClr val="C00000"/>
                </a:solidFill>
                <a:latin typeface="Calibri"/>
                <a:ea typeface="Calibri"/>
                <a:cs typeface="Calibri"/>
                <a:sym typeface="Calibri"/>
              </a:endParaRPr>
            </a:p>
          </p:txBody>
        </p:sp>
        <p:sp>
          <p:nvSpPr>
            <p:cNvPr id="488" name="Google Shape;488;p5"/>
            <p:cNvSpPr/>
            <p:nvPr/>
          </p:nvSpPr>
          <p:spPr>
            <a:xfrm>
              <a:off x="2550616" y="1470878"/>
              <a:ext cx="409366"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5.8</a:t>
              </a:r>
              <a:endParaRPr b="1" sz="1050">
                <a:solidFill>
                  <a:srgbClr val="C00000"/>
                </a:solidFill>
                <a:latin typeface="Calibri"/>
                <a:ea typeface="Calibri"/>
                <a:cs typeface="Calibri"/>
                <a:sym typeface="Calibri"/>
              </a:endParaRPr>
            </a:p>
          </p:txBody>
        </p:sp>
      </p:grpSp>
      <p:grpSp>
        <p:nvGrpSpPr>
          <p:cNvPr id="489" name="Google Shape;489;p5"/>
          <p:cNvGrpSpPr/>
          <p:nvPr/>
        </p:nvGrpSpPr>
        <p:grpSpPr>
          <a:xfrm>
            <a:off x="10324446" y="6437646"/>
            <a:ext cx="1862790" cy="135056"/>
            <a:chOff x="625301" y="1470096"/>
            <a:chExt cx="1779137" cy="130895"/>
          </a:xfrm>
        </p:grpSpPr>
        <p:sp>
          <p:nvSpPr>
            <p:cNvPr id="490" name="Google Shape;490;p5"/>
            <p:cNvSpPr/>
            <p:nvPr/>
          </p:nvSpPr>
          <p:spPr>
            <a:xfrm>
              <a:off x="625301" y="1472403"/>
              <a:ext cx="1469610"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91" name="Google Shape;491;p5"/>
            <p:cNvSpPr/>
            <p:nvPr/>
          </p:nvSpPr>
          <p:spPr>
            <a:xfrm>
              <a:off x="2099971" y="1470096"/>
              <a:ext cx="304467"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5.7</a:t>
              </a:r>
              <a:endParaRPr b="1" sz="1050">
                <a:solidFill>
                  <a:srgbClr val="C00000"/>
                </a:solidFill>
                <a:latin typeface="Calibri"/>
                <a:ea typeface="Calibri"/>
                <a:cs typeface="Calibri"/>
                <a:sym typeface="Calibri"/>
              </a:endParaRPr>
            </a:p>
          </p:txBody>
        </p:sp>
      </p:grpSp>
      <p:grpSp>
        <p:nvGrpSpPr>
          <p:cNvPr id="492" name="Google Shape;492;p5"/>
          <p:cNvGrpSpPr/>
          <p:nvPr/>
        </p:nvGrpSpPr>
        <p:grpSpPr>
          <a:xfrm>
            <a:off x="10329060" y="6593316"/>
            <a:ext cx="1851795" cy="135784"/>
            <a:chOff x="625303" y="1472404"/>
            <a:chExt cx="1789456" cy="131600"/>
          </a:xfrm>
        </p:grpSpPr>
        <p:sp>
          <p:nvSpPr>
            <p:cNvPr id="493" name="Google Shape;493;p5"/>
            <p:cNvSpPr/>
            <p:nvPr/>
          </p:nvSpPr>
          <p:spPr>
            <a:xfrm>
              <a:off x="625303" y="1472404"/>
              <a:ext cx="1496074" cy="128588"/>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100">
                  <a:solidFill>
                    <a:srgbClr val="C00000"/>
                  </a:solidFill>
                  <a:latin typeface="Calibri"/>
                  <a:ea typeface="Calibri"/>
                  <a:cs typeface="Calibri"/>
                  <a:sym typeface="Calibri"/>
                </a:rPr>
                <a:t>Fog</a:t>
              </a:r>
              <a:endParaRPr b="1" sz="1100">
                <a:solidFill>
                  <a:srgbClr val="C00000"/>
                </a:solidFill>
                <a:latin typeface="Calibri"/>
                <a:ea typeface="Calibri"/>
                <a:cs typeface="Calibri"/>
                <a:sym typeface="Calibri"/>
              </a:endParaRPr>
            </a:p>
          </p:txBody>
        </p:sp>
        <p:sp>
          <p:nvSpPr>
            <p:cNvPr id="494" name="Google Shape;494;p5"/>
            <p:cNvSpPr/>
            <p:nvPr/>
          </p:nvSpPr>
          <p:spPr>
            <a:xfrm>
              <a:off x="2112874" y="1475416"/>
              <a:ext cx="301885" cy="128588"/>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b="1" lang="en-US" sz="1050">
                  <a:solidFill>
                    <a:srgbClr val="C00000"/>
                  </a:solidFill>
                  <a:latin typeface="Calibri"/>
                  <a:ea typeface="Calibri"/>
                  <a:cs typeface="Calibri"/>
                  <a:sym typeface="Calibri"/>
                </a:rPr>
                <a:t>5.6</a:t>
              </a:r>
              <a:endParaRPr b="1" sz="1050">
                <a:solidFill>
                  <a:srgbClr val="C00000"/>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6"/>
          <p:cNvSpPr txBox="1"/>
          <p:nvPr/>
        </p:nvSpPr>
        <p:spPr>
          <a:xfrm>
            <a:off x="0" y="992067"/>
            <a:ext cx="12192000" cy="12280285"/>
          </a:xfrm>
          <a:prstGeom prst="rect">
            <a:avLst/>
          </a:prstGeom>
          <a:solidFill>
            <a:srgbClr val="FBE4D4"/>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 District          | Floods (1-10) | Heatwaves (1-10) | Droughts (1-10) | Earthquakes (1-10) | Landslides (1-10)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Attock            | 7             | 5                | 3               | 6                  | 6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Bahawalnagar      | 6             | 8                | 8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Bahawalpur        | 8             | 9                | 8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Bhakkar           | 6             | 7                | 7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Chakwal           | 6             | 5                | 4               | 6                  | 7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Chiniot           | 5             | 6                | 5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Dera Ghazi Khan   | 9             | 9                | 8               | 2                  | 2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Faisalabad        | 3             | 7                | 5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Gujranwala        | 4             | 6                | 4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Gujrat            | 5             | 6                | 4               | 4                  | 2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Hafizabad         | 8             | 6                | 4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Jhang             | 6             | 7                | 6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Jhelum            | 7             | 5                | 3               | 6                  | 7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Kasur             | 6             | 7                | 5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Khanewal          | 5             | 8                | 6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Khushab           | 5             | 6                | 6               | 4                  | 2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Lahore            | 3             | 7                | 4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Layyah            | 8             | 8                | 7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Lodhran           | 7             | 9                | 7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Mandi Bahauddin   | 5             | 6                | 4               | 4                  | 2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Mianwali          | 5             | 6                | 6               | 4                  | 2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Multan            | 9             | 9                | 8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Muzaffargarh      | 9             | 9                | 7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Narowal           | 4             | 6                | 4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Nankana Sahib     | 3             | 7                | 4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Okara             | 4             | 7                | 5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Pakpattan         | 5             | 7                | 5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Rahim Yar Khan    | 8             | 9                | 8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Rajanpur          | 9             | 9                | 8               | 2                  | 2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Rawalpindi        | 7             | 5                | 3               | 6                  | 8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Sahiwal           | 5             | 7                | 5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Sargodha          | 4             | 6                | 5               | 4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Sheikhupura       | 3             | 7                | 4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Sialkot           | 4             | 6                | 4               | 4                  | 2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Toba Tek Singh    | 4             | 7                | 5               | 3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Vehari            | 6             | 8                | 6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Kot Addu          | 8             | 9                | 7               | 2                  | 1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Murree            | 7             | 4                | 3               | 7                  | 9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Taunsa            | 9             | 9                | 8               | 2                  | 2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Talagang          | 6             | 5                | 4               | 6                  | 7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Wazirabad         | 5             | 6                | 4               | 3                  | 1                 |</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3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2025-08-27T06:44:56Z</dcterms:created>
  <dc:creator>User</dc:creator>
</cp:coreProperties>
</file>